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aveSubsetFonts="1">
  <p:sldMasterIdLst>
    <p:sldMasterId id="2147483663" r:id="rId1"/>
  </p:sldMasterIdLst>
  <p:notesMasterIdLst>
    <p:notesMasterId r:id="rId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0" r:id="rId77"/>
    <p:sldId id="331" r:id="rId78"/>
    <p:sldId id="332" r:id="rId79"/>
    <p:sldId id="333" r:id="rId80"/>
    <p:sldId id="334" r:id="rId81"/>
    <p:sldId id="335" r:id="rId82"/>
    <p:sldId id="336" r:id="rId83"/>
    <p:sldId id="337" r:id="rId84"/>
    <p:sldId id="338" r:id="rId85"/>
    <p:sldId id="339" r:id="rId86"/>
    <p:sldId id="340" r:id="rId87"/>
    <p:sldId id="341" r:id="rId88"/>
    <p:sldId id="342" r:id="rId89"/>
    <p:sldId id="343" r:id="rId90"/>
    <p:sldId id="344" r:id="rId91"/>
    <p:sldId id="345" r:id="rId92"/>
    <p:sldId id="346" r:id="rId93"/>
    <p:sldId id="347" r:id="rId94"/>
    <p:sldId id="348" r:id="rId95"/>
    <p:sldId id="349" r:id="rId96"/>
    <p:sldId id="350" r:id="rId97"/>
    <p:sldId id="351" r:id="rId98"/>
    <p:sldId id="352" r:id="rId99"/>
    <p:sldId id="353" r:id="rId100"/>
    <p:sldId id="354" r:id="rId101"/>
    <p:sldId id="355" r:id="rId102"/>
    <p:sldId id="356" r:id="rId103"/>
    <p:sldId id="357" r:id="rId104"/>
    <p:sldId id="358" r:id="rId105"/>
    <p:sldId id="359" r:id="rId106"/>
    <p:sldId id="360" r:id="rId107"/>
    <p:sldId id="361" r:id="rId108"/>
    <p:sldId id="362" r:id="rId109"/>
    <p:sldId id="363" r:id="rId110"/>
    <p:sldId id="364" r:id="rId111"/>
    <p:sldId id="365" r:id="rId112"/>
    <p:sldId id="366" r:id="rId113"/>
    <p:sldId id="367" r:id="rId114"/>
    <p:sldId id="368" r:id="rId115"/>
    <p:sldId id="369" r:id="rId116"/>
    <p:sldId id="370" r:id="rId117"/>
    <p:sldId id="371" r:id="rId118"/>
    <p:sldId id="372" r:id="rId119"/>
    <p:sldId id="373" r:id="rId120"/>
    <p:sldId id="374" r:id="rId121"/>
    <p:sldId id="375" r:id="rId122"/>
    <p:sldId id="376" r:id="rId123"/>
    <p:sldId id="377" r:id="rId124"/>
    <p:sldId id="378" r:id="rId125"/>
    <p:sldId id="379" r:id="rId126"/>
    <p:sldId id="380" r:id="rId127"/>
    <p:sldId id="381" r:id="rId128"/>
    <p:sldId id="382" r:id="rId129"/>
    <p:sldId id="383" r:id="rId130"/>
    <p:sldId id="384" r:id="rId131"/>
    <p:sldId id="385" r:id="rId132"/>
    <p:sldId id="386" r:id="rId133"/>
    <p:sldId id="387" r:id="rId134"/>
    <p:sldId id="388" r:id="rId135"/>
    <p:sldId id="389" r:id="rId136"/>
    <p:sldId id="390" r:id="rId137"/>
    <p:sldId id="391" r:id="rId138"/>
    <p:sldId id="392" r:id="rId139"/>
    <p:sldId id="393" r:id="rId140"/>
    <p:sldId id="394" r:id="rId141"/>
    <p:sldId id="395" r:id="rId142"/>
    <p:sldId id="396" r:id="rId143"/>
    <p:sldId id="397" r:id="rId144"/>
    <p:sldId id="398" r:id="rId145"/>
    <p:sldId id="399" r:id="rId146"/>
    <p:sldId id="400" r:id="rId147"/>
    <p:sldId id="401" r:id="rId148"/>
    <p:sldId id="402" r:id="rId149"/>
    <p:sldId id="403" r:id="rId150"/>
    <p:sldId id="404" r:id="rId151"/>
    <p:sldId id="405" r:id="rId152"/>
    <p:sldId id="406" r:id="rId153"/>
    <p:sldId id="407" r:id="rId154"/>
    <p:sldId id="408" r:id="rId155"/>
    <p:sldId id="409" r:id="rId156"/>
    <p:sldId id="410" r:id="rId157"/>
    <p:sldId id="411" r:id="rId158"/>
    <p:sldId id="412" r:id="rId159"/>
    <p:sldId id="413" r:id="rId160"/>
    <p:sldId id="414" r:id="rId161"/>
    <p:sldId id="415" r:id="rId162"/>
    <p:sldId id="416" r:id="rId163"/>
    <p:sldId id="417" r:id="rId164"/>
    <p:sldId id="418" r:id="rId165"/>
    <p:sldId id="419" r:id="rId166"/>
    <p:sldId id="420" r:id="rId167"/>
    <p:sldId id="421" r:id="rId168"/>
    <p:sldId id="422" r:id="rId169"/>
    <p:sldId id="423" r:id="rId170"/>
    <p:sldId id="424" r:id="rId171"/>
    <p:sldId id="425" r:id="rId172"/>
    <p:sldId id="426" r:id="rId173"/>
    <p:sldId id="427" r:id="rId174"/>
    <p:sldId id="428" r:id="rId175"/>
    <p:sldId id="429" r:id="rId176"/>
    <p:sldId id="430" r:id="rId177"/>
    <p:sldId id="431" r:id="rId178"/>
    <p:sldId id="432" r:id="rId179"/>
    <p:sldId id="433" r:id="rId180"/>
    <p:sldId id="434" r:id="rId181"/>
    <p:sldId id="435" r:id="rId182"/>
    <p:sldId id="436" r:id="rId183"/>
    <p:sldId id="437" r:id="rId184"/>
    <p:sldId id="438" r:id="rId185"/>
    <p:sldId id="439" r:id="rId186"/>
    <p:sldId id="440" r:id="rId187"/>
    <p:sldId id="441" r:id="rId188"/>
    <p:sldId id="442" r:id="rId189"/>
    <p:sldId id="443" r:id="rId190"/>
    <p:sldId id="444" r:id="rId191"/>
    <p:sldId id="445" r:id="rId192"/>
    <p:sldId id="446" r:id="rId193"/>
    <p:sldId id="447" r:id="rId194"/>
    <p:sldId id="448" r:id="rId195"/>
    <p:sldId id="449" r:id="rId196"/>
    <p:sldId id="450" r:id="rId197"/>
    <p:sldId id="451" r:id="rId198"/>
    <p:sldId id="452" r:id="rId199"/>
    <p:sldId id="453" r:id="rId200"/>
    <p:sldId id="454" r:id="rId201"/>
    <p:sldId id="455" r:id="rId202"/>
    <p:sldId id="456" r:id="rId203"/>
    <p:sldId id="457" r:id="rId204"/>
    <p:sldId id="458" r:id="rId205"/>
    <p:sldId id="459" r:id="rId206"/>
    <p:sldId id="460" r:id="rId207"/>
    <p:sldId id="461" r:id="rId208"/>
    <p:sldId id="462" r:id="rId209"/>
    <p:sldId id="463" r:id="rId210"/>
    <p:sldId id="464" r:id="rId211"/>
    <p:sldId id="465" r:id="rId212"/>
    <p:sldId id="466" r:id="rId213"/>
    <p:sldId id="467" r:id="rId214"/>
    <p:sldId id="468" r:id="rId215"/>
    <p:sldId id="469" r:id="rId216"/>
    <p:sldId id="470" r:id="rId217"/>
    <p:sldId id="471" r:id="rId218"/>
    <p:sldId id="472" r:id="rId219"/>
    <p:sldId id="473" r:id="rId220"/>
    <p:sldId id="474" r:id="rId221"/>
    <p:sldId id="475" r:id="rId222"/>
    <p:sldId id="476" r:id="rId223"/>
    <p:sldId id="477" r:id="rId224"/>
    <p:sldId id="478" r:id="rId225"/>
    <p:sldId id="479" r:id="rId226"/>
    <p:sldId id="480" r:id="rId227"/>
    <p:sldId id="481" r:id="rId228"/>
    <p:sldId id="482" r:id="rId229"/>
    <p:sldId id="483" r:id="rId230"/>
    <p:sldId id="484" r:id="rId231"/>
    <p:sldId id="485" r:id="rId232"/>
    <p:sldId id="486" r:id="rId233"/>
    <p:sldId id="487" r:id="rId234"/>
    <p:sldId id="488" r:id="rId235"/>
    <p:sldId id="489" r:id="rId236"/>
    <p:sldId id="490" r:id="rId237"/>
    <p:sldId id="491" r:id="rId238"/>
    <p:sldId id="492" r:id="rId239"/>
    <p:sldId id="493" r:id="rId240"/>
    <p:sldId id="494" r:id="rId241"/>
    <p:sldId id="495" r:id="rId242"/>
    <p:sldId id="496" r:id="rId243"/>
    <p:sldId id="497" r:id="rId244"/>
    <p:sldId id="498" r:id="rId245"/>
    <p:sldId id="499" r:id="rId246"/>
    <p:sldId id="500" r:id="rId247"/>
    <p:sldId id="501" r:id="rId248"/>
    <p:sldId id="502" r:id="rId249"/>
    <p:sldId id="503" r:id="rId250"/>
    <p:sldId id="504" r:id="rId251"/>
    <p:sldId id="505" r:id="rId252"/>
    <p:sldId id="506" r:id="rId253"/>
    <p:sldId id="507" r:id="rId254"/>
    <p:sldId id="508" r:id="rId255"/>
    <p:sldId id="509" r:id="rId256"/>
    <p:sldId id="510" r:id="rId257"/>
    <p:sldId id="511" r:id="rId258"/>
    <p:sldId id="512" r:id="rId259"/>
    <p:sldId id="513" r:id="rId260"/>
    <p:sldId id="514" r:id="rId261"/>
    <p:sldId id="515" r:id="rId262"/>
    <p:sldId id="516" r:id="rId263"/>
    <p:sldId id="517" r:id="rId264"/>
    <p:sldId id="518" r:id="rId265"/>
    <p:sldId id="519" r:id="rId266"/>
    <p:sldId id="520" r:id="rId267"/>
    <p:sldId id="521" r:id="rId268"/>
    <p:sldId id="522" r:id="rId269"/>
    <p:sldId id="523" r:id="rId270"/>
    <p:sldId id="524" r:id="rId271"/>
    <p:sldId id="525" r:id="rId272"/>
    <p:sldId id="526" r:id="rId273"/>
    <p:sldId id="527" r:id="rId274"/>
    <p:sldId id="528" r:id="rId275"/>
    <p:sldId id="529" r:id="rId276"/>
    <p:sldId id="530" r:id="rId277"/>
    <p:sldId id="531" r:id="rId278"/>
    <p:sldId id="532" r:id="rId279"/>
    <p:sldId id="533" r:id="rId280"/>
    <p:sldId id="534" r:id="rId281"/>
    <p:sldId id="535" r:id="rId282"/>
    <p:sldId id="536" r:id="rId283"/>
    <p:sldId id="537" r:id="rId284"/>
    <p:sldId id="538" r:id="rId285"/>
    <p:sldId id="539" r:id="rId286"/>
    <p:sldId id="540" r:id="rId287"/>
    <p:sldId id="541" r:id="rId288"/>
    <p:sldId id="542" r:id="rId289"/>
    <p:sldId id="543" r:id="rId290"/>
    <p:sldId id="544" r:id="rId291"/>
    <p:sldId id="545" r:id="rId292"/>
    <p:sldId id="546" r:id="rId293"/>
    <p:sldId id="547" r:id="rId294"/>
    <p:sldId id="548" r:id="rId295"/>
    <p:sldId id="549" r:id="rId296"/>
    <p:sldId id="550" r:id="rId297"/>
    <p:sldId id="551" r:id="rId298"/>
    <p:sldId id="552" r:id="rId299"/>
    <p:sldId id="553" r:id="rId300"/>
    <p:sldId id="554" r:id="rId301"/>
    <p:sldId id="555" r:id="rId302"/>
    <p:sldId id="556" r:id="rId303"/>
    <p:sldId id="557" r:id="rId304"/>
    <p:sldId id="558" r:id="rId305"/>
    <p:sldId id="559" r:id="rId306"/>
    <p:sldId id="560" r:id="rId307"/>
    <p:sldId id="561" r:id="rId308"/>
    <p:sldId id="562" r:id="rId309"/>
    <p:sldId id="563" r:id="rId310"/>
    <p:sldId id="564" r:id="rId311"/>
    <p:sldId id="565" r:id="rId312"/>
    <p:sldId id="566" r:id="rId313"/>
    <p:sldId id="567" r:id="rId314"/>
    <p:sldId id="568" r:id="rId315"/>
    <p:sldId id="569" r:id="rId316"/>
    <p:sldId id="570" r:id="rId317"/>
    <p:sldId id="571" r:id="rId318"/>
    <p:sldId id="572" r:id="rId319"/>
    <p:sldId id="573" r:id="rId320"/>
  </p:sldIdLst>
  <p:sldSz cx="9144000" cy="6858000" type="screen4x3"/>
  <p:notesSz cx="6858000" cy="9144000"/>
  <p:defaultTextStyle>
    <a:defPPr>
      <a:defRPr lang="haw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present/>
    <p:sldAll/>
    <p:penClr>
      <a:prstClr val="red"/>
    </p:penClr>
    <p:extLst>
      <p:ext uri="{2FDB2607-1784-4EEB-B798-7EB5836EED8A}">
        <p14:showMediaCtrls xmlns:p14="http://schemas.microsoft.com/office/powerpoint/2010/main" val="1"/>
      </p:ext>
    </p:extLst>
  </p:showPr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lastView="sldSorterView">
  <p:normalViewPr>
    <p:restoredLeft sz="15620"/>
    <p:restoredTop sz="94660"/>
  </p:normalViewPr>
  <p:slideViewPr>
    <p:cSldViewPr>
      <p:cViewPr varScale="1">
        <p:scale>
          <a:sx n="100" d="100"/>
          <a:sy n="100" d="100"/>
        </p:scale>
        <p:origin x="248" y="96"/>
      </p:cViewPr>
      <p:guideLst>
        <p:guide orient="horz" pos="2159"/>
        <p:guide pos="287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00" Type="http://schemas.openxmlformats.org/officeDocument/2006/relationships/slide" Target="slides/slide98.xml"  /><Relationship Id="rId101" Type="http://schemas.openxmlformats.org/officeDocument/2006/relationships/slide" Target="slides/slide99.xml"  /><Relationship Id="rId102" Type="http://schemas.openxmlformats.org/officeDocument/2006/relationships/slide" Target="slides/slide100.xml"  /><Relationship Id="rId103" Type="http://schemas.openxmlformats.org/officeDocument/2006/relationships/slide" Target="slides/slide101.xml"  /><Relationship Id="rId104" Type="http://schemas.openxmlformats.org/officeDocument/2006/relationships/slide" Target="slides/slide102.xml"  /><Relationship Id="rId105" Type="http://schemas.openxmlformats.org/officeDocument/2006/relationships/slide" Target="slides/slide103.xml"  /><Relationship Id="rId106" Type="http://schemas.openxmlformats.org/officeDocument/2006/relationships/slide" Target="slides/slide104.xml"  /><Relationship Id="rId107" Type="http://schemas.openxmlformats.org/officeDocument/2006/relationships/slide" Target="slides/slide105.xml"  /><Relationship Id="rId108" Type="http://schemas.openxmlformats.org/officeDocument/2006/relationships/slide" Target="slides/slide106.xml"  /><Relationship Id="rId109" Type="http://schemas.openxmlformats.org/officeDocument/2006/relationships/slide" Target="slides/slide107.xml"  /><Relationship Id="rId11" Type="http://schemas.openxmlformats.org/officeDocument/2006/relationships/slide" Target="slides/slide9.xml"  /><Relationship Id="rId110" Type="http://schemas.openxmlformats.org/officeDocument/2006/relationships/slide" Target="slides/slide108.xml"  /><Relationship Id="rId111" Type="http://schemas.openxmlformats.org/officeDocument/2006/relationships/slide" Target="slides/slide109.xml"  /><Relationship Id="rId112" Type="http://schemas.openxmlformats.org/officeDocument/2006/relationships/slide" Target="slides/slide110.xml"  /><Relationship Id="rId113" Type="http://schemas.openxmlformats.org/officeDocument/2006/relationships/slide" Target="slides/slide111.xml"  /><Relationship Id="rId114" Type="http://schemas.openxmlformats.org/officeDocument/2006/relationships/slide" Target="slides/slide112.xml"  /><Relationship Id="rId115" Type="http://schemas.openxmlformats.org/officeDocument/2006/relationships/slide" Target="slides/slide113.xml"  /><Relationship Id="rId116" Type="http://schemas.openxmlformats.org/officeDocument/2006/relationships/slide" Target="slides/slide114.xml"  /><Relationship Id="rId117" Type="http://schemas.openxmlformats.org/officeDocument/2006/relationships/slide" Target="slides/slide115.xml"  /><Relationship Id="rId118" Type="http://schemas.openxmlformats.org/officeDocument/2006/relationships/slide" Target="slides/slide116.xml"  /><Relationship Id="rId119" Type="http://schemas.openxmlformats.org/officeDocument/2006/relationships/slide" Target="slides/slide117.xml"  /><Relationship Id="rId12" Type="http://schemas.openxmlformats.org/officeDocument/2006/relationships/slide" Target="slides/slide10.xml"  /><Relationship Id="rId120" Type="http://schemas.openxmlformats.org/officeDocument/2006/relationships/slide" Target="slides/slide118.xml"  /><Relationship Id="rId121" Type="http://schemas.openxmlformats.org/officeDocument/2006/relationships/slide" Target="slides/slide119.xml"  /><Relationship Id="rId122" Type="http://schemas.openxmlformats.org/officeDocument/2006/relationships/slide" Target="slides/slide120.xml"  /><Relationship Id="rId123" Type="http://schemas.openxmlformats.org/officeDocument/2006/relationships/slide" Target="slides/slide121.xml"  /><Relationship Id="rId124" Type="http://schemas.openxmlformats.org/officeDocument/2006/relationships/slide" Target="slides/slide122.xml"  /><Relationship Id="rId125" Type="http://schemas.openxmlformats.org/officeDocument/2006/relationships/slide" Target="slides/slide123.xml"  /><Relationship Id="rId126" Type="http://schemas.openxmlformats.org/officeDocument/2006/relationships/slide" Target="slides/slide124.xml"  /><Relationship Id="rId127" Type="http://schemas.openxmlformats.org/officeDocument/2006/relationships/slide" Target="slides/slide125.xml"  /><Relationship Id="rId128" Type="http://schemas.openxmlformats.org/officeDocument/2006/relationships/slide" Target="slides/slide126.xml"  /><Relationship Id="rId129" Type="http://schemas.openxmlformats.org/officeDocument/2006/relationships/slide" Target="slides/slide127.xml"  /><Relationship Id="rId13" Type="http://schemas.openxmlformats.org/officeDocument/2006/relationships/slide" Target="slides/slide11.xml"  /><Relationship Id="rId130" Type="http://schemas.openxmlformats.org/officeDocument/2006/relationships/slide" Target="slides/slide128.xml"  /><Relationship Id="rId131" Type="http://schemas.openxmlformats.org/officeDocument/2006/relationships/slide" Target="slides/slide129.xml"  /><Relationship Id="rId132" Type="http://schemas.openxmlformats.org/officeDocument/2006/relationships/slide" Target="slides/slide130.xml"  /><Relationship Id="rId133" Type="http://schemas.openxmlformats.org/officeDocument/2006/relationships/slide" Target="slides/slide131.xml"  /><Relationship Id="rId134" Type="http://schemas.openxmlformats.org/officeDocument/2006/relationships/slide" Target="slides/slide132.xml"  /><Relationship Id="rId135" Type="http://schemas.openxmlformats.org/officeDocument/2006/relationships/slide" Target="slides/slide133.xml"  /><Relationship Id="rId136" Type="http://schemas.openxmlformats.org/officeDocument/2006/relationships/slide" Target="slides/slide134.xml"  /><Relationship Id="rId137" Type="http://schemas.openxmlformats.org/officeDocument/2006/relationships/slide" Target="slides/slide135.xml"  /><Relationship Id="rId138" Type="http://schemas.openxmlformats.org/officeDocument/2006/relationships/slide" Target="slides/slide136.xml"  /><Relationship Id="rId139" Type="http://schemas.openxmlformats.org/officeDocument/2006/relationships/slide" Target="slides/slide137.xml"  /><Relationship Id="rId14" Type="http://schemas.openxmlformats.org/officeDocument/2006/relationships/slide" Target="slides/slide12.xml"  /><Relationship Id="rId140" Type="http://schemas.openxmlformats.org/officeDocument/2006/relationships/slide" Target="slides/slide138.xml"  /><Relationship Id="rId141" Type="http://schemas.openxmlformats.org/officeDocument/2006/relationships/slide" Target="slides/slide139.xml"  /><Relationship Id="rId142" Type="http://schemas.openxmlformats.org/officeDocument/2006/relationships/slide" Target="slides/slide140.xml"  /><Relationship Id="rId143" Type="http://schemas.openxmlformats.org/officeDocument/2006/relationships/slide" Target="slides/slide141.xml"  /><Relationship Id="rId144" Type="http://schemas.openxmlformats.org/officeDocument/2006/relationships/slide" Target="slides/slide142.xml"  /><Relationship Id="rId145" Type="http://schemas.openxmlformats.org/officeDocument/2006/relationships/slide" Target="slides/slide143.xml"  /><Relationship Id="rId146" Type="http://schemas.openxmlformats.org/officeDocument/2006/relationships/slide" Target="slides/slide144.xml"  /><Relationship Id="rId147" Type="http://schemas.openxmlformats.org/officeDocument/2006/relationships/slide" Target="slides/slide145.xml"  /><Relationship Id="rId148" Type="http://schemas.openxmlformats.org/officeDocument/2006/relationships/slide" Target="slides/slide146.xml"  /><Relationship Id="rId149" Type="http://schemas.openxmlformats.org/officeDocument/2006/relationships/slide" Target="slides/slide147.xml"  /><Relationship Id="rId15" Type="http://schemas.openxmlformats.org/officeDocument/2006/relationships/slide" Target="slides/slide13.xml"  /><Relationship Id="rId150" Type="http://schemas.openxmlformats.org/officeDocument/2006/relationships/slide" Target="slides/slide148.xml"  /><Relationship Id="rId151" Type="http://schemas.openxmlformats.org/officeDocument/2006/relationships/slide" Target="slides/slide149.xml"  /><Relationship Id="rId152" Type="http://schemas.openxmlformats.org/officeDocument/2006/relationships/slide" Target="slides/slide150.xml"  /><Relationship Id="rId153" Type="http://schemas.openxmlformats.org/officeDocument/2006/relationships/slide" Target="slides/slide151.xml"  /><Relationship Id="rId154" Type="http://schemas.openxmlformats.org/officeDocument/2006/relationships/slide" Target="slides/slide152.xml"  /><Relationship Id="rId155" Type="http://schemas.openxmlformats.org/officeDocument/2006/relationships/slide" Target="slides/slide153.xml"  /><Relationship Id="rId156" Type="http://schemas.openxmlformats.org/officeDocument/2006/relationships/slide" Target="slides/slide154.xml"  /><Relationship Id="rId157" Type="http://schemas.openxmlformats.org/officeDocument/2006/relationships/slide" Target="slides/slide155.xml"  /><Relationship Id="rId158" Type="http://schemas.openxmlformats.org/officeDocument/2006/relationships/slide" Target="slides/slide156.xml"  /><Relationship Id="rId159" Type="http://schemas.openxmlformats.org/officeDocument/2006/relationships/slide" Target="slides/slide157.xml"  /><Relationship Id="rId16" Type="http://schemas.openxmlformats.org/officeDocument/2006/relationships/slide" Target="slides/slide14.xml"  /><Relationship Id="rId160" Type="http://schemas.openxmlformats.org/officeDocument/2006/relationships/slide" Target="slides/slide158.xml"  /><Relationship Id="rId161" Type="http://schemas.openxmlformats.org/officeDocument/2006/relationships/slide" Target="slides/slide159.xml"  /><Relationship Id="rId162" Type="http://schemas.openxmlformats.org/officeDocument/2006/relationships/slide" Target="slides/slide160.xml"  /><Relationship Id="rId163" Type="http://schemas.openxmlformats.org/officeDocument/2006/relationships/slide" Target="slides/slide161.xml"  /><Relationship Id="rId164" Type="http://schemas.openxmlformats.org/officeDocument/2006/relationships/slide" Target="slides/slide162.xml"  /><Relationship Id="rId165" Type="http://schemas.openxmlformats.org/officeDocument/2006/relationships/slide" Target="slides/slide163.xml"  /><Relationship Id="rId166" Type="http://schemas.openxmlformats.org/officeDocument/2006/relationships/slide" Target="slides/slide164.xml"  /><Relationship Id="rId167" Type="http://schemas.openxmlformats.org/officeDocument/2006/relationships/slide" Target="slides/slide165.xml"  /><Relationship Id="rId168" Type="http://schemas.openxmlformats.org/officeDocument/2006/relationships/slide" Target="slides/slide166.xml"  /><Relationship Id="rId169" Type="http://schemas.openxmlformats.org/officeDocument/2006/relationships/slide" Target="slides/slide167.xml"  /><Relationship Id="rId17" Type="http://schemas.openxmlformats.org/officeDocument/2006/relationships/slide" Target="slides/slide15.xml"  /><Relationship Id="rId170" Type="http://schemas.openxmlformats.org/officeDocument/2006/relationships/slide" Target="slides/slide168.xml"  /><Relationship Id="rId171" Type="http://schemas.openxmlformats.org/officeDocument/2006/relationships/slide" Target="slides/slide169.xml"  /><Relationship Id="rId172" Type="http://schemas.openxmlformats.org/officeDocument/2006/relationships/slide" Target="slides/slide170.xml"  /><Relationship Id="rId173" Type="http://schemas.openxmlformats.org/officeDocument/2006/relationships/slide" Target="slides/slide171.xml"  /><Relationship Id="rId174" Type="http://schemas.openxmlformats.org/officeDocument/2006/relationships/slide" Target="slides/slide172.xml"  /><Relationship Id="rId175" Type="http://schemas.openxmlformats.org/officeDocument/2006/relationships/slide" Target="slides/slide173.xml"  /><Relationship Id="rId176" Type="http://schemas.openxmlformats.org/officeDocument/2006/relationships/slide" Target="slides/slide174.xml"  /><Relationship Id="rId177" Type="http://schemas.openxmlformats.org/officeDocument/2006/relationships/slide" Target="slides/slide175.xml"  /><Relationship Id="rId178" Type="http://schemas.openxmlformats.org/officeDocument/2006/relationships/slide" Target="slides/slide176.xml"  /><Relationship Id="rId179" Type="http://schemas.openxmlformats.org/officeDocument/2006/relationships/slide" Target="slides/slide177.xml"  /><Relationship Id="rId18" Type="http://schemas.openxmlformats.org/officeDocument/2006/relationships/slide" Target="slides/slide16.xml"  /><Relationship Id="rId180" Type="http://schemas.openxmlformats.org/officeDocument/2006/relationships/slide" Target="slides/slide178.xml"  /><Relationship Id="rId181" Type="http://schemas.openxmlformats.org/officeDocument/2006/relationships/slide" Target="slides/slide179.xml"  /><Relationship Id="rId182" Type="http://schemas.openxmlformats.org/officeDocument/2006/relationships/slide" Target="slides/slide180.xml"  /><Relationship Id="rId183" Type="http://schemas.openxmlformats.org/officeDocument/2006/relationships/slide" Target="slides/slide181.xml"  /><Relationship Id="rId184" Type="http://schemas.openxmlformats.org/officeDocument/2006/relationships/slide" Target="slides/slide182.xml"  /><Relationship Id="rId185" Type="http://schemas.openxmlformats.org/officeDocument/2006/relationships/slide" Target="slides/slide183.xml"  /><Relationship Id="rId186" Type="http://schemas.openxmlformats.org/officeDocument/2006/relationships/slide" Target="slides/slide184.xml"  /><Relationship Id="rId187" Type="http://schemas.openxmlformats.org/officeDocument/2006/relationships/slide" Target="slides/slide185.xml"  /><Relationship Id="rId188" Type="http://schemas.openxmlformats.org/officeDocument/2006/relationships/slide" Target="slides/slide186.xml"  /><Relationship Id="rId189" Type="http://schemas.openxmlformats.org/officeDocument/2006/relationships/slide" Target="slides/slide187.xml"  /><Relationship Id="rId19" Type="http://schemas.openxmlformats.org/officeDocument/2006/relationships/slide" Target="slides/slide17.xml"  /><Relationship Id="rId190" Type="http://schemas.openxmlformats.org/officeDocument/2006/relationships/slide" Target="slides/slide188.xml"  /><Relationship Id="rId191" Type="http://schemas.openxmlformats.org/officeDocument/2006/relationships/slide" Target="slides/slide189.xml"  /><Relationship Id="rId192" Type="http://schemas.openxmlformats.org/officeDocument/2006/relationships/slide" Target="slides/slide190.xml"  /><Relationship Id="rId193" Type="http://schemas.openxmlformats.org/officeDocument/2006/relationships/slide" Target="slides/slide191.xml"  /><Relationship Id="rId194" Type="http://schemas.openxmlformats.org/officeDocument/2006/relationships/slide" Target="slides/slide192.xml"  /><Relationship Id="rId195" Type="http://schemas.openxmlformats.org/officeDocument/2006/relationships/slide" Target="slides/slide193.xml"  /><Relationship Id="rId196" Type="http://schemas.openxmlformats.org/officeDocument/2006/relationships/slide" Target="slides/slide194.xml"  /><Relationship Id="rId197" Type="http://schemas.openxmlformats.org/officeDocument/2006/relationships/slide" Target="slides/slide195.xml"  /><Relationship Id="rId198" Type="http://schemas.openxmlformats.org/officeDocument/2006/relationships/slide" Target="slides/slide196.xml"  /><Relationship Id="rId199" Type="http://schemas.openxmlformats.org/officeDocument/2006/relationships/slide" Target="slides/slide197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8.xml"  /><Relationship Id="rId200" Type="http://schemas.openxmlformats.org/officeDocument/2006/relationships/slide" Target="slides/slide198.xml"  /><Relationship Id="rId201" Type="http://schemas.openxmlformats.org/officeDocument/2006/relationships/slide" Target="slides/slide199.xml"  /><Relationship Id="rId202" Type="http://schemas.openxmlformats.org/officeDocument/2006/relationships/slide" Target="slides/slide200.xml"  /><Relationship Id="rId203" Type="http://schemas.openxmlformats.org/officeDocument/2006/relationships/slide" Target="slides/slide201.xml"  /><Relationship Id="rId204" Type="http://schemas.openxmlformats.org/officeDocument/2006/relationships/slide" Target="slides/slide202.xml"  /><Relationship Id="rId205" Type="http://schemas.openxmlformats.org/officeDocument/2006/relationships/slide" Target="slides/slide203.xml"  /><Relationship Id="rId206" Type="http://schemas.openxmlformats.org/officeDocument/2006/relationships/slide" Target="slides/slide204.xml"  /><Relationship Id="rId207" Type="http://schemas.openxmlformats.org/officeDocument/2006/relationships/slide" Target="slides/slide205.xml"  /><Relationship Id="rId208" Type="http://schemas.openxmlformats.org/officeDocument/2006/relationships/slide" Target="slides/slide206.xml"  /><Relationship Id="rId209" Type="http://schemas.openxmlformats.org/officeDocument/2006/relationships/slide" Target="slides/slide207.xml"  /><Relationship Id="rId21" Type="http://schemas.openxmlformats.org/officeDocument/2006/relationships/slide" Target="slides/slide19.xml"  /><Relationship Id="rId210" Type="http://schemas.openxmlformats.org/officeDocument/2006/relationships/slide" Target="slides/slide208.xml"  /><Relationship Id="rId211" Type="http://schemas.openxmlformats.org/officeDocument/2006/relationships/slide" Target="slides/slide209.xml"  /><Relationship Id="rId212" Type="http://schemas.openxmlformats.org/officeDocument/2006/relationships/slide" Target="slides/slide210.xml"  /><Relationship Id="rId213" Type="http://schemas.openxmlformats.org/officeDocument/2006/relationships/slide" Target="slides/slide211.xml"  /><Relationship Id="rId214" Type="http://schemas.openxmlformats.org/officeDocument/2006/relationships/slide" Target="slides/slide212.xml"  /><Relationship Id="rId215" Type="http://schemas.openxmlformats.org/officeDocument/2006/relationships/slide" Target="slides/slide213.xml"  /><Relationship Id="rId216" Type="http://schemas.openxmlformats.org/officeDocument/2006/relationships/slide" Target="slides/slide214.xml"  /><Relationship Id="rId217" Type="http://schemas.openxmlformats.org/officeDocument/2006/relationships/slide" Target="slides/slide215.xml"  /><Relationship Id="rId218" Type="http://schemas.openxmlformats.org/officeDocument/2006/relationships/slide" Target="slides/slide216.xml"  /><Relationship Id="rId219" Type="http://schemas.openxmlformats.org/officeDocument/2006/relationships/slide" Target="slides/slide217.xml"  /><Relationship Id="rId22" Type="http://schemas.openxmlformats.org/officeDocument/2006/relationships/slide" Target="slides/slide20.xml"  /><Relationship Id="rId220" Type="http://schemas.openxmlformats.org/officeDocument/2006/relationships/slide" Target="slides/slide218.xml"  /><Relationship Id="rId221" Type="http://schemas.openxmlformats.org/officeDocument/2006/relationships/slide" Target="slides/slide219.xml"  /><Relationship Id="rId222" Type="http://schemas.openxmlformats.org/officeDocument/2006/relationships/slide" Target="slides/slide220.xml"  /><Relationship Id="rId223" Type="http://schemas.openxmlformats.org/officeDocument/2006/relationships/slide" Target="slides/slide221.xml"  /><Relationship Id="rId224" Type="http://schemas.openxmlformats.org/officeDocument/2006/relationships/slide" Target="slides/slide222.xml"  /><Relationship Id="rId225" Type="http://schemas.openxmlformats.org/officeDocument/2006/relationships/slide" Target="slides/slide223.xml"  /><Relationship Id="rId226" Type="http://schemas.openxmlformats.org/officeDocument/2006/relationships/slide" Target="slides/slide224.xml"  /><Relationship Id="rId227" Type="http://schemas.openxmlformats.org/officeDocument/2006/relationships/slide" Target="slides/slide225.xml"  /><Relationship Id="rId228" Type="http://schemas.openxmlformats.org/officeDocument/2006/relationships/slide" Target="slides/slide226.xml"  /><Relationship Id="rId229" Type="http://schemas.openxmlformats.org/officeDocument/2006/relationships/slide" Target="slides/slide227.xml"  /><Relationship Id="rId23" Type="http://schemas.openxmlformats.org/officeDocument/2006/relationships/slide" Target="slides/slide21.xml"  /><Relationship Id="rId230" Type="http://schemas.openxmlformats.org/officeDocument/2006/relationships/slide" Target="slides/slide228.xml"  /><Relationship Id="rId231" Type="http://schemas.openxmlformats.org/officeDocument/2006/relationships/slide" Target="slides/slide229.xml"  /><Relationship Id="rId232" Type="http://schemas.openxmlformats.org/officeDocument/2006/relationships/slide" Target="slides/slide230.xml"  /><Relationship Id="rId233" Type="http://schemas.openxmlformats.org/officeDocument/2006/relationships/slide" Target="slides/slide231.xml"  /><Relationship Id="rId234" Type="http://schemas.openxmlformats.org/officeDocument/2006/relationships/slide" Target="slides/slide232.xml"  /><Relationship Id="rId235" Type="http://schemas.openxmlformats.org/officeDocument/2006/relationships/slide" Target="slides/slide233.xml"  /><Relationship Id="rId236" Type="http://schemas.openxmlformats.org/officeDocument/2006/relationships/slide" Target="slides/slide234.xml"  /><Relationship Id="rId237" Type="http://schemas.openxmlformats.org/officeDocument/2006/relationships/slide" Target="slides/slide235.xml"  /><Relationship Id="rId238" Type="http://schemas.openxmlformats.org/officeDocument/2006/relationships/slide" Target="slides/slide236.xml"  /><Relationship Id="rId239" Type="http://schemas.openxmlformats.org/officeDocument/2006/relationships/slide" Target="slides/slide237.xml"  /><Relationship Id="rId24" Type="http://schemas.openxmlformats.org/officeDocument/2006/relationships/slide" Target="slides/slide22.xml"  /><Relationship Id="rId240" Type="http://schemas.openxmlformats.org/officeDocument/2006/relationships/slide" Target="slides/slide238.xml"  /><Relationship Id="rId241" Type="http://schemas.openxmlformats.org/officeDocument/2006/relationships/slide" Target="slides/slide239.xml"  /><Relationship Id="rId242" Type="http://schemas.openxmlformats.org/officeDocument/2006/relationships/slide" Target="slides/slide240.xml"  /><Relationship Id="rId243" Type="http://schemas.openxmlformats.org/officeDocument/2006/relationships/slide" Target="slides/slide241.xml"  /><Relationship Id="rId244" Type="http://schemas.openxmlformats.org/officeDocument/2006/relationships/slide" Target="slides/slide242.xml"  /><Relationship Id="rId245" Type="http://schemas.openxmlformats.org/officeDocument/2006/relationships/slide" Target="slides/slide243.xml"  /><Relationship Id="rId246" Type="http://schemas.openxmlformats.org/officeDocument/2006/relationships/slide" Target="slides/slide244.xml"  /><Relationship Id="rId247" Type="http://schemas.openxmlformats.org/officeDocument/2006/relationships/slide" Target="slides/slide245.xml"  /><Relationship Id="rId248" Type="http://schemas.openxmlformats.org/officeDocument/2006/relationships/slide" Target="slides/slide246.xml"  /><Relationship Id="rId249" Type="http://schemas.openxmlformats.org/officeDocument/2006/relationships/slide" Target="slides/slide247.xml"  /><Relationship Id="rId25" Type="http://schemas.openxmlformats.org/officeDocument/2006/relationships/slide" Target="slides/slide23.xml"  /><Relationship Id="rId250" Type="http://schemas.openxmlformats.org/officeDocument/2006/relationships/slide" Target="slides/slide248.xml"  /><Relationship Id="rId251" Type="http://schemas.openxmlformats.org/officeDocument/2006/relationships/slide" Target="slides/slide249.xml"  /><Relationship Id="rId252" Type="http://schemas.openxmlformats.org/officeDocument/2006/relationships/slide" Target="slides/slide250.xml"  /><Relationship Id="rId253" Type="http://schemas.openxmlformats.org/officeDocument/2006/relationships/slide" Target="slides/slide251.xml"  /><Relationship Id="rId254" Type="http://schemas.openxmlformats.org/officeDocument/2006/relationships/slide" Target="slides/slide252.xml"  /><Relationship Id="rId255" Type="http://schemas.openxmlformats.org/officeDocument/2006/relationships/slide" Target="slides/slide253.xml"  /><Relationship Id="rId256" Type="http://schemas.openxmlformats.org/officeDocument/2006/relationships/slide" Target="slides/slide254.xml"  /><Relationship Id="rId257" Type="http://schemas.openxmlformats.org/officeDocument/2006/relationships/slide" Target="slides/slide255.xml"  /><Relationship Id="rId258" Type="http://schemas.openxmlformats.org/officeDocument/2006/relationships/slide" Target="slides/slide256.xml"  /><Relationship Id="rId259" Type="http://schemas.openxmlformats.org/officeDocument/2006/relationships/slide" Target="slides/slide257.xml"  /><Relationship Id="rId26" Type="http://schemas.openxmlformats.org/officeDocument/2006/relationships/slide" Target="slides/slide24.xml"  /><Relationship Id="rId260" Type="http://schemas.openxmlformats.org/officeDocument/2006/relationships/slide" Target="slides/slide258.xml"  /><Relationship Id="rId261" Type="http://schemas.openxmlformats.org/officeDocument/2006/relationships/slide" Target="slides/slide259.xml"  /><Relationship Id="rId262" Type="http://schemas.openxmlformats.org/officeDocument/2006/relationships/slide" Target="slides/slide260.xml"  /><Relationship Id="rId263" Type="http://schemas.openxmlformats.org/officeDocument/2006/relationships/slide" Target="slides/slide261.xml"  /><Relationship Id="rId264" Type="http://schemas.openxmlformats.org/officeDocument/2006/relationships/slide" Target="slides/slide262.xml"  /><Relationship Id="rId265" Type="http://schemas.openxmlformats.org/officeDocument/2006/relationships/slide" Target="slides/slide263.xml"  /><Relationship Id="rId266" Type="http://schemas.openxmlformats.org/officeDocument/2006/relationships/slide" Target="slides/slide264.xml"  /><Relationship Id="rId267" Type="http://schemas.openxmlformats.org/officeDocument/2006/relationships/slide" Target="slides/slide265.xml"  /><Relationship Id="rId268" Type="http://schemas.openxmlformats.org/officeDocument/2006/relationships/slide" Target="slides/slide266.xml"  /><Relationship Id="rId269" Type="http://schemas.openxmlformats.org/officeDocument/2006/relationships/slide" Target="slides/slide267.xml"  /><Relationship Id="rId27" Type="http://schemas.openxmlformats.org/officeDocument/2006/relationships/slide" Target="slides/slide25.xml"  /><Relationship Id="rId270" Type="http://schemas.openxmlformats.org/officeDocument/2006/relationships/slide" Target="slides/slide268.xml"  /><Relationship Id="rId271" Type="http://schemas.openxmlformats.org/officeDocument/2006/relationships/slide" Target="slides/slide269.xml"  /><Relationship Id="rId272" Type="http://schemas.openxmlformats.org/officeDocument/2006/relationships/slide" Target="slides/slide270.xml"  /><Relationship Id="rId273" Type="http://schemas.openxmlformats.org/officeDocument/2006/relationships/slide" Target="slides/slide271.xml"  /><Relationship Id="rId274" Type="http://schemas.openxmlformats.org/officeDocument/2006/relationships/slide" Target="slides/slide272.xml"  /><Relationship Id="rId275" Type="http://schemas.openxmlformats.org/officeDocument/2006/relationships/slide" Target="slides/slide273.xml"  /><Relationship Id="rId276" Type="http://schemas.openxmlformats.org/officeDocument/2006/relationships/slide" Target="slides/slide274.xml"  /><Relationship Id="rId277" Type="http://schemas.openxmlformats.org/officeDocument/2006/relationships/slide" Target="slides/slide275.xml"  /><Relationship Id="rId278" Type="http://schemas.openxmlformats.org/officeDocument/2006/relationships/slide" Target="slides/slide276.xml"  /><Relationship Id="rId279" Type="http://schemas.openxmlformats.org/officeDocument/2006/relationships/slide" Target="slides/slide277.xml"  /><Relationship Id="rId28" Type="http://schemas.openxmlformats.org/officeDocument/2006/relationships/slide" Target="slides/slide26.xml"  /><Relationship Id="rId280" Type="http://schemas.openxmlformats.org/officeDocument/2006/relationships/slide" Target="slides/slide278.xml"  /><Relationship Id="rId281" Type="http://schemas.openxmlformats.org/officeDocument/2006/relationships/slide" Target="slides/slide279.xml"  /><Relationship Id="rId282" Type="http://schemas.openxmlformats.org/officeDocument/2006/relationships/slide" Target="slides/slide280.xml"  /><Relationship Id="rId283" Type="http://schemas.openxmlformats.org/officeDocument/2006/relationships/slide" Target="slides/slide281.xml"  /><Relationship Id="rId284" Type="http://schemas.openxmlformats.org/officeDocument/2006/relationships/slide" Target="slides/slide282.xml"  /><Relationship Id="rId285" Type="http://schemas.openxmlformats.org/officeDocument/2006/relationships/slide" Target="slides/slide283.xml"  /><Relationship Id="rId286" Type="http://schemas.openxmlformats.org/officeDocument/2006/relationships/slide" Target="slides/slide284.xml"  /><Relationship Id="rId287" Type="http://schemas.openxmlformats.org/officeDocument/2006/relationships/slide" Target="slides/slide285.xml"  /><Relationship Id="rId288" Type="http://schemas.openxmlformats.org/officeDocument/2006/relationships/slide" Target="slides/slide286.xml"  /><Relationship Id="rId289" Type="http://schemas.openxmlformats.org/officeDocument/2006/relationships/slide" Target="slides/slide287.xml"  /><Relationship Id="rId29" Type="http://schemas.openxmlformats.org/officeDocument/2006/relationships/slide" Target="slides/slide27.xml"  /><Relationship Id="rId290" Type="http://schemas.openxmlformats.org/officeDocument/2006/relationships/slide" Target="slides/slide288.xml"  /><Relationship Id="rId291" Type="http://schemas.openxmlformats.org/officeDocument/2006/relationships/slide" Target="slides/slide289.xml"  /><Relationship Id="rId292" Type="http://schemas.openxmlformats.org/officeDocument/2006/relationships/slide" Target="slides/slide290.xml"  /><Relationship Id="rId293" Type="http://schemas.openxmlformats.org/officeDocument/2006/relationships/slide" Target="slides/slide291.xml"  /><Relationship Id="rId294" Type="http://schemas.openxmlformats.org/officeDocument/2006/relationships/slide" Target="slides/slide292.xml"  /><Relationship Id="rId295" Type="http://schemas.openxmlformats.org/officeDocument/2006/relationships/slide" Target="slides/slide293.xml"  /><Relationship Id="rId296" Type="http://schemas.openxmlformats.org/officeDocument/2006/relationships/slide" Target="slides/slide294.xml"  /><Relationship Id="rId297" Type="http://schemas.openxmlformats.org/officeDocument/2006/relationships/slide" Target="slides/slide295.xml"  /><Relationship Id="rId298" Type="http://schemas.openxmlformats.org/officeDocument/2006/relationships/slide" Target="slides/slide296.xml"  /><Relationship Id="rId299" Type="http://schemas.openxmlformats.org/officeDocument/2006/relationships/slide" Target="slides/slide297.xml"  /><Relationship Id="rId3" Type="http://schemas.openxmlformats.org/officeDocument/2006/relationships/slide" Target="slides/slide1.xml"  /><Relationship Id="rId30" Type="http://schemas.openxmlformats.org/officeDocument/2006/relationships/slide" Target="slides/slide28.xml"  /><Relationship Id="rId300" Type="http://schemas.openxmlformats.org/officeDocument/2006/relationships/slide" Target="slides/slide298.xml"  /><Relationship Id="rId301" Type="http://schemas.openxmlformats.org/officeDocument/2006/relationships/slide" Target="slides/slide299.xml"  /><Relationship Id="rId302" Type="http://schemas.openxmlformats.org/officeDocument/2006/relationships/slide" Target="slides/slide300.xml"  /><Relationship Id="rId303" Type="http://schemas.openxmlformats.org/officeDocument/2006/relationships/slide" Target="slides/slide301.xml"  /><Relationship Id="rId304" Type="http://schemas.openxmlformats.org/officeDocument/2006/relationships/slide" Target="slides/slide302.xml"  /><Relationship Id="rId305" Type="http://schemas.openxmlformats.org/officeDocument/2006/relationships/slide" Target="slides/slide303.xml"  /><Relationship Id="rId306" Type="http://schemas.openxmlformats.org/officeDocument/2006/relationships/slide" Target="slides/slide304.xml"  /><Relationship Id="rId307" Type="http://schemas.openxmlformats.org/officeDocument/2006/relationships/slide" Target="slides/slide305.xml"  /><Relationship Id="rId308" Type="http://schemas.openxmlformats.org/officeDocument/2006/relationships/slide" Target="slides/slide306.xml"  /><Relationship Id="rId309" Type="http://schemas.openxmlformats.org/officeDocument/2006/relationships/slide" Target="slides/slide307.xml"  /><Relationship Id="rId31" Type="http://schemas.openxmlformats.org/officeDocument/2006/relationships/slide" Target="slides/slide29.xml"  /><Relationship Id="rId310" Type="http://schemas.openxmlformats.org/officeDocument/2006/relationships/slide" Target="slides/slide308.xml"  /><Relationship Id="rId311" Type="http://schemas.openxmlformats.org/officeDocument/2006/relationships/slide" Target="slides/slide309.xml"  /><Relationship Id="rId312" Type="http://schemas.openxmlformats.org/officeDocument/2006/relationships/slide" Target="slides/slide310.xml"  /><Relationship Id="rId313" Type="http://schemas.openxmlformats.org/officeDocument/2006/relationships/slide" Target="slides/slide311.xml"  /><Relationship Id="rId314" Type="http://schemas.openxmlformats.org/officeDocument/2006/relationships/slide" Target="slides/slide312.xml"  /><Relationship Id="rId315" Type="http://schemas.openxmlformats.org/officeDocument/2006/relationships/slide" Target="slides/slide313.xml"  /><Relationship Id="rId316" Type="http://schemas.openxmlformats.org/officeDocument/2006/relationships/slide" Target="slides/slide314.xml"  /><Relationship Id="rId317" Type="http://schemas.openxmlformats.org/officeDocument/2006/relationships/slide" Target="slides/slide315.xml"  /><Relationship Id="rId318" Type="http://schemas.openxmlformats.org/officeDocument/2006/relationships/slide" Target="slides/slide316.xml"  /><Relationship Id="rId319" Type="http://schemas.openxmlformats.org/officeDocument/2006/relationships/slide" Target="slides/slide317.xml"  /><Relationship Id="rId32" Type="http://schemas.openxmlformats.org/officeDocument/2006/relationships/slide" Target="slides/slide30.xml"  /><Relationship Id="rId320" Type="http://schemas.openxmlformats.org/officeDocument/2006/relationships/slide" Target="slides/slide318.xml"  /><Relationship Id="rId321" Type="http://schemas.openxmlformats.org/officeDocument/2006/relationships/presProps" Target="presProps.xml"  /><Relationship Id="rId322" Type="http://schemas.openxmlformats.org/officeDocument/2006/relationships/viewProps" Target="viewProps.xml"  /><Relationship Id="rId323" Type="http://schemas.openxmlformats.org/officeDocument/2006/relationships/theme" Target="theme/theme1.xml"  /><Relationship Id="rId324" Type="http://schemas.openxmlformats.org/officeDocument/2006/relationships/tableStyles" Target="tableStyles.xml"  /><Relationship Id="rId33" Type="http://schemas.openxmlformats.org/officeDocument/2006/relationships/slide" Target="slides/slide31.xml"  /><Relationship Id="rId34" Type="http://schemas.openxmlformats.org/officeDocument/2006/relationships/slide" Target="slides/slide32.xml"  /><Relationship Id="rId35" Type="http://schemas.openxmlformats.org/officeDocument/2006/relationships/slide" Target="slides/slide33.xml"  /><Relationship Id="rId36" Type="http://schemas.openxmlformats.org/officeDocument/2006/relationships/slide" Target="slides/slide34.xml"  /><Relationship Id="rId37" Type="http://schemas.openxmlformats.org/officeDocument/2006/relationships/slide" Target="slides/slide35.xml"  /><Relationship Id="rId38" Type="http://schemas.openxmlformats.org/officeDocument/2006/relationships/slide" Target="slides/slide36.xml"  /><Relationship Id="rId39" Type="http://schemas.openxmlformats.org/officeDocument/2006/relationships/slide" Target="slides/slide37.xml"  /><Relationship Id="rId4" Type="http://schemas.openxmlformats.org/officeDocument/2006/relationships/slide" Target="slides/slide2.xml"  /><Relationship Id="rId40" Type="http://schemas.openxmlformats.org/officeDocument/2006/relationships/slide" Target="slides/slide38.xml"  /><Relationship Id="rId41" Type="http://schemas.openxmlformats.org/officeDocument/2006/relationships/slide" Target="slides/slide39.xml"  /><Relationship Id="rId42" Type="http://schemas.openxmlformats.org/officeDocument/2006/relationships/slide" Target="slides/slide40.xml"  /><Relationship Id="rId43" Type="http://schemas.openxmlformats.org/officeDocument/2006/relationships/slide" Target="slides/slide41.xml"  /><Relationship Id="rId44" Type="http://schemas.openxmlformats.org/officeDocument/2006/relationships/slide" Target="slides/slide42.xml"  /><Relationship Id="rId45" Type="http://schemas.openxmlformats.org/officeDocument/2006/relationships/slide" Target="slides/slide43.xml"  /><Relationship Id="rId46" Type="http://schemas.openxmlformats.org/officeDocument/2006/relationships/slide" Target="slides/slide44.xml"  /><Relationship Id="rId47" Type="http://schemas.openxmlformats.org/officeDocument/2006/relationships/slide" Target="slides/slide45.xml"  /><Relationship Id="rId48" Type="http://schemas.openxmlformats.org/officeDocument/2006/relationships/slide" Target="slides/slide46.xml"  /><Relationship Id="rId49" Type="http://schemas.openxmlformats.org/officeDocument/2006/relationships/slide" Target="slides/slide47.xml"  /><Relationship Id="rId5" Type="http://schemas.openxmlformats.org/officeDocument/2006/relationships/slide" Target="slides/slide3.xml"  /><Relationship Id="rId50" Type="http://schemas.openxmlformats.org/officeDocument/2006/relationships/slide" Target="slides/slide48.xml"  /><Relationship Id="rId51" Type="http://schemas.openxmlformats.org/officeDocument/2006/relationships/slide" Target="slides/slide49.xml"  /><Relationship Id="rId52" Type="http://schemas.openxmlformats.org/officeDocument/2006/relationships/slide" Target="slides/slide50.xml"  /><Relationship Id="rId53" Type="http://schemas.openxmlformats.org/officeDocument/2006/relationships/slide" Target="slides/slide51.xml"  /><Relationship Id="rId54" Type="http://schemas.openxmlformats.org/officeDocument/2006/relationships/slide" Target="slides/slide52.xml"  /><Relationship Id="rId55" Type="http://schemas.openxmlformats.org/officeDocument/2006/relationships/slide" Target="slides/slide53.xml"  /><Relationship Id="rId56" Type="http://schemas.openxmlformats.org/officeDocument/2006/relationships/slide" Target="slides/slide54.xml"  /><Relationship Id="rId57" Type="http://schemas.openxmlformats.org/officeDocument/2006/relationships/slide" Target="slides/slide55.xml"  /><Relationship Id="rId58" Type="http://schemas.openxmlformats.org/officeDocument/2006/relationships/slide" Target="slides/slide56.xml"  /><Relationship Id="rId59" Type="http://schemas.openxmlformats.org/officeDocument/2006/relationships/slide" Target="slides/slide57.xml"  /><Relationship Id="rId6" Type="http://schemas.openxmlformats.org/officeDocument/2006/relationships/slide" Target="slides/slide4.xml"  /><Relationship Id="rId60" Type="http://schemas.openxmlformats.org/officeDocument/2006/relationships/slide" Target="slides/slide58.xml"  /><Relationship Id="rId61" Type="http://schemas.openxmlformats.org/officeDocument/2006/relationships/slide" Target="slides/slide59.xml"  /><Relationship Id="rId62" Type="http://schemas.openxmlformats.org/officeDocument/2006/relationships/slide" Target="slides/slide60.xml"  /><Relationship Id="rId63" Type="http://schemas.openxmlformats.org/officeDocument/2006/relationships/slide" Target="slides/slide61.xml"  /><Relationship Id="rId64" Type="http://schemas.openxmlformats.org/officeDocument/2006/relationships/slide" Target="slides/slide62.xml"  /><Relationship Id="rId65" Type="http://schemas.openxmlformats.org/officeDocument/2006/relationships/slide" Target="slides/slide63.xml"  /><Relationship Id="rId66" Type="http://schemas.openxmlformats.org/officeDocument/2006/relationships/slide" Target="slides/slide64.xml"  /><Relationship Id="rId67" Type="http://schemas.openxmlformats.org/officeDocument/2006/relationships/slide" Target="slides/slide65.xml"  /><Relationship Id="rId68" Type="http://schemas.openxmlformats.org/officeDocument/2006/relationships/slide" Target="slides/slide66.xml"  /><Relationship Id="rId69" Type="http://schemas.openxmlformats.org/officeDocument/2006/relationships/slide" Target="slides/slide67.xml"  /><Relationship Id="rId7" Type="http://schemas.openxmlformats.org/officeDocument/2006/relationships/slide" Target="slides/slide5.xml"  /><Relationship Id="rId70" Type="http://schemas.openxmlformats.org/officeDocument/2006/relationships/slide" Target="slides/slide68.xml"  /><Relationship Id="rId71" Type="http://schemas.openxmlformats.org/officeDocument/2006/relationships/slide" Target="slides/slide69.xml"  /><Relationship Id="rId72" Type="http://schemas.openxmlformats.org/officeDocument/2006/relationships/slide" Target="slides/slide70.xml"  /><Relationship Id="rId73" Type="http://schemas.openxmlformats.org/officeDocument/2006/relationships/slide" Target="slides/slide71.xml"  /><Relationship Id="rId74" Type="http://schemas.openxmlformats.org/officeDocument/2006/relationships/slide" Target="slides/slide72.xml"  /><Relationship Id="rId75" Type="http://schemas.openxmlformats.org/officeDocument/2006/relationships/slide" Target="slides/slide73.xml"  /><Relationship Id="rId76" Type="http://schemas.openxmlformats.org/officeDocument/2006/relationships/slide" Target="slides/slide74.xml"  /><Relationship Id="rId77" Type="http://schemas.openxmlformats.org/officeDocument/2006/relationships/slide" Target="slides/slide75.xml"  /><Relationship Id="rId78" Type="http://schemas.openxmlformats.org/officeDocument/2006/relationships/slide" Target="slides/slide76.xml"  /><Relationship Id="rId79" Type="http://schemas.openxmlformats.org/officeDocument/2006/relationships/slide" Target="slides/slide77.xml"  /><Relationship Id="rId8" Type="http://schemas.openxmlformats.org/officeDocument/2006/relationships/slide" Target="slides/slide6.xml"  /><Relationship Id="rId80" Type="http://schemas.openxmlformats.org/officeDocument/2006/relationships/slide" Target="slides/slide78.xml"  /><Relationship Id="rId81" Type="http://schemas.openxmlformats.org/officeDocument/2006/relationships/slide" Target="slides/slide79.xml"  /><Relationship Id="rId82" Type="http://schemas.openxmlformats.org/officeDocument/2006/relationships/slide" Target="slides/slide80.xml"  /><Relationship Id="rId83" Type="http://schemas.openxmlformats.org/officeDocument/2006/relationships/slide" Target="slides/slide81.xml"  /><Relationship Id="rId84" Type="http://schemas.openxmlformats.org/officeDocument/2006/relationships/slide" Target="slides/slide82.xml"  /><Relationship Id="rId85" Type="http://schemas.openxmlformats.org/officeDocument/2006/relationships/slide" Target="slides/slide83.xml"  /><Relationship Id="rId86" Type="http://schemas.openxmlformats.org/officeDocument/2006/relationships/slide" Target="slides/slide84.xml"  /><Relationship Id="rId87" Type="http://schemas.openxmlformats.org/officeDocument/2006/relationships/slide" Target="slides/slide85.xml"  /><Relationship Id="rId88" Type="http://schemas.openxmlformats.org/officeDocument/2006/relationships/slide" Target="slides/slide86.xml"  /><Relationship Id="rId89" Type="http://schemas.openxmlformats.org/officeDocument/2006/relationships/slide" Target="slides/slide87.xml"  /><Relationship Id="rId9" Type="http://schemas.openxmlformats.org/officeDocument/2006/relationships/slide" Target="slides/slide7.xml"  /><Relationship Id="rId90" Type="http://schemas.openxmlformats.org/officeDocument/2006/relationships/slide" Target="slides/slide88.xml"  /><Relationship Id="rId91" Type="http://schemas.openxmlformats.org/officeDocument/2006/relationships/slide" Target="slides/slide89.xml"  /><Relationship Id="rId92" Type="http://schemas.openxmlformats.org/officeDocument/2006/relationships/slide" Target="slides/slide90.xml"  /><Relationship Id="rId93" Type="http://schemas.openxmlformats.org/officeDocument/2006/relationships/slide" Target="slides/slide91.xml"  /><Relationship Id="rId94" Type="http://schemas.openxmlformats.org/officeDocument/2006/relationships/slide" Target="slides/slide92.xml"  /><Relationship Id="rId95" Type="http://schemas.openxmlformats.org/officeDocument/2006/relationships/slide" Target="slides/slide93.xml"  /><Relationship Id="rId96" Type="http://schemas.openxmlformats.org/officeDocument/2006/relationships/slide" Target="slides/slide94.xml"  /><Relationship Id="rId97" Type="http://schemas.openxmlformats.org/officeDocument/2006/relationships/slide" Target="slides/slide95.xml"  /><Relationship Id="rId98" Type="http://schemas.openxmlformats.org/officeDocument/2006/relationships/slide" Target="slides/slide96.xml"  /><Relationship Id="rId99" Type="http://schemas.openxmlformats.org/officeDocument/2006/relationships/slide" Target="slides/slide9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2023-10-28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04.xml"  /><Relationship Id="rId2" Type="http://schemas.openxmlformats.org/officeDocument/2006/relationships/notesMaster" Target="../notesMasters/notesMaster1.xml"  /></Relationships>
</file>

<file path=ppt/notesSlides/_rels/notesSlide10.xml.rels><?xml version="1.0" encoding="UTF-8" standalone="yes" ?><Relationships xmlns="http://schemas.openxmlformats.org/package/2006/relationships"><Relationship Id="rId1" Type="http://schemas.openxmlformats.org/officeDocument/2006/relationships/slide" Target="../slides/slide201.xml"  /><Relationship Id="rId2" Type="http://schemas.openxmlformats.org/officeDocument/2006/relationships/notesMaster" Target="../notesMasters/notesMaster1.xml"  /></Relationships>
</file>

<file path=ppt/notesSlides/_rels/notesSlide11.xml.rels><?xml version="1.0" encoding="UTF-8" standalone="yes" ?><Relationships xmlns="http://schemas.openxmlformats.org/package/2006/relationships"><Relationship Id="rId1" Type="http://schemas.openxmlformats.org/officeDocument/2006/relationships/slide" Target="../slides/slide213.xml"  /><Relationship Id="rId2" Type="http://schemas.openxmlformats.org/officeDocument/2006/relationships/notesMaster" Target="../notesMasters/notesMaster1.xml"  /></Relationships>
</file>

<file path=ppt/notesSlides/_rels/notesSlide12.xml.rels><?xml version="1.0" encoding="UTF-8" standalone="yes" ?><Relationships xmlns="http://schemas.openxmlformats.org/package/2006/relationships"><Relationship Id="rId1" Type="http://schemas.openxmlformats.org/officeDocument/2006/relationships/slide" Target="../slides/slide224.xml"  /><Relationship Id="rId2" Type="http://schemas.openxmlformats.org/officeDocument/2006/relationships/notesMaster" Target="../notesMasters/notesMaster1.xml"  /></Relationships>
</file>

<file path=ppt/notesSlides/_rels/notesSlide13.xml.rels><?xml version="1.0" encoding="UTF-8" standalone="yes" ?><Relationships xmlns="http://schemas.openxmlformats.org/package/2006/relationships"><Relationship Id="rId1" Type="http://schemas.openxmlformats.org/officeDocument/2006/relationships/slide" Target="../slides/slide235.xml"  /><Relationship Id="rId2" Type="http://schemas.openxmlformats.org/officeDocument/2006/relationships/notesMaster" Target="../notesMasters/notesMaster1.xml"  /></Relationships>
</file>

<file path=ppt/notesSlides/_rels/notesSlide14.xml.rels><?xml version="1.0" encoding="UTF-8" standalone="yes" ?><Relationships xmlns="http://schemas.openxmlformats.org/package/2006/relationships"><Relationship Id="rId1" Type="http://schemas.openxmlformats.org/officeDocument/2006/relationships/slide" Target="../slides/slide246.xml"  /><Relationship Id="rId2" Type="http://schemas.openxmlformats.org/officeDocument/2006/relationships/notesMaster" Target="../notesMasters/notesMaster1.xml"  /></Relationships>
</file>

<file path=ppt/notesSlides/_rels/notesSlide15.xml.rels><?xml version="1.0" encoding="UTF-8" standalone="yes" ?><Relationships xmlns="http://schemas.openxmlformats.org/package/2006/relationships"><Relationship Id="rId1" Type="http://schemas.openxmlformats.org/officeDocument/2006/relationships/slide" Target="../slides/slide257.xml"  /><Relationship Id="rId2" Type="http://schemas.openxmlformats.org/officeDocument/2006/relationships/notesMaster" Target="../notesMasters/notesMaster1.xml"  /></Relationships>
</file>

<file path=ppt/notesSlides/_rels/notesSlide16.xml.rels><?xml version="1.0" encoding="UTF-8" standalone="yes" ?><Relationships xmlns="http://schemas.openxmlformats.org/package/2006/relationships"><Relationship Id="rId1" Type="http://schemas.openxmlformats.org/officeDocument/2006/relationships/slide" Target="../slides/slide268.xml"  /><Relationship Id="rId2" Type="http://schemas.openxmlformats.org/officeDocument/2006/relationships/notesMaster" Target="../notesMasters/notesMaster1.xml"  /></Relationships>
</file>

<file path=ppt/notesSlides/_rels/notesSlide17.xml.rels><?xml version="1.0" encoding="UTF-8" standalone="yes" ?><Relationships xmlns="http://schemas.openxmlformats.org/package/2006/relationships"><Relationship Id="rId1" Type="http://schemas.openxmlformats.org/officeDocument/2006/relationships/slide" Target="../slides/slide279.xml"  /><Relationship Id="rId2" Type="http://schemas.openxmlformats.org/officeDocument/2006/relationships/notesMaster" Target="../notesMasters/notesMaster1.xml"  /></Relationships>
</file>

<file path=ppt/notesSlides/_rels/notesSlide18.xml.rels><?xml version="1.0" encoding="UTF-8" standalone="yes" ?><Relationships xmlns="http://schemas.openxmlformats.org/package/2006/relationships"><Relationship Id="rId1" Type="http://schemas.openxmlformats.org/officeDocument/2006/relationships/slide" Target="../slides/slide290.xml"  /><Relationship Id="rId2" Type="http://schemas.openxmlformats.org/officeDocument/2006/relationships/notesMaster" Target="../notesMasters/notesMaster1.xml"  /></Relationships>
</file>

<file path=ppt/notesSlides/_rels/notesSlide19.xml.rels><?xml version="1.0" encoding="UTF-8" standalone="yes" ?><Relationships xmlns="http://schemas.openxmlformats.org/package/2006/relationships"><Relationship Id="rId1" Type="http://schemas.openxmlformats.org/officeDocument/2006/relationships/slide" Target="../slides/slide301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115.xml"  /><Relationship Id="rId2" Type="http://schemas.openxmlformats.org/officeDocument/2006/relationships/notesMaster" Target="../notesMasters/notesMaster1.xml"  /></Relationships>
</file>

<file path=ppt/notesSlides/_rels/notesSlide20.xml.rels><?xml version="1.0" encoding="UTF-8" standalone="yes" ?><Relationships xmlns="http://schemas.openxmlformats.org/package/2006/relationships"><Relationship Id="rId1" Type="http://schemas.openxmlformats.org/officeDocument/2006/relationships/slide" Target="../slides/slide312.xml"  /><Relationship Id="rId2" Type="http://schemas.openxmlformats.org/officeDocument/2006/relationships/notesMaster" Target="../notesMasters/notesMaster1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slide" Target="../slides/slide125.xml"  /><Relationship Id="rId2" Type="http://schemas.openxmlformats.org/officeDocument/2006/relationships/notesMaster" Target="../notesMasters/notesMaster1.xml"  /></Relationships>
</file>

<file path=ppt/notesSlides/_rels/notesSlide4.xml.rels><?xml version="1.0" encoding="UTF-8" standalone="yes" ?><Relationships xmlns="http://schemas.openxmlformats.org/package/2006/relationships"><Relationship Id="rId1" Type="http://schemas.openxmlformats.org/officeDocument/2006/relationships/slide" Target="../slides/slide135.xml"  /><Relationship Id="rId2" Type="http://schemas.openxmlformats.org/officeDocument/2006/relationships/notesMaster" Target="../notesMasters/notesMaster1.xml"  /></Relationships>
</file>

<file path=ppt/notesSlides/_rels/notesSlide5.xml.rels><?xml version="1.0" encoding="UTF-8" standalone="yes" ?><Relationships xmlns="http://schemas.openxmlformats.org/package/2006/relationships"><Relationship Id="rId1" Type="http://schemas.openxmlformats.org/officeDocument/2006/relationships/slide" Target="../slides/slide146.xml"  /><Relationship Id="rId2" Type="http://schemas.openxmlformats.org/officeDocument/2006/relationships/notesMaster" Target="../notesMasters/notesMaster1.xml"  /></Relationships>
</file>

<file path=ppt/notesSlides/_rels/notesSlide6.xml.rels><?xml version="1.0" encoding="UTF-8" standalone="yes" ?><Relationships xmlns="http://schemas.openxmlformats.org/package/2006/relationships"><Relationship Id="rId1" Type="http://schemas.openxmlformats.org/officeDocument/2006/relationships/slide" Target="../slides/slide157.xml"  /><Relationship Id="rId2" Type="http://schemas.openxmlformats.org/officeDocument/2006/relationships/notesMaster" Target="../notesMasters/notesMaster1.xml"  /></Relationships>
</file>

<file path=ppt/notesSlides/_rels/notesSlide7.xml.rels><?xml version="1.0" encoding="UTF-8" standalone="yes" ?><Relationships xmlns="http://schemas.openxmlformats.org/package/2006/relationships"><Relationship Id="rId1" Type="http://schemas.openxmlformats.org/officeDocument/2006/relationships/slide" Target="../slides/slide168.xml"  /><Relationship Id="rId2" Type="http://schemas.openxmlformats.org/officeDocument/2006/relationships/notesMaster" Target="../notesMasters/notesMaster1.xml"  /></Relationships>
</file>

<file path=ppt/notesSlides/_rels/notesSlide8.xml.rels><?xml version="1.0" encoding="UTF-8" standalone="yes" ?><Relationships xmlns="http://schemas.openxmlformats.org/package/2006/relationships"><Relationship Id="rId1" Type="http://schemas.openxmlformats.org/officeDocument/2006/relationships/slide" Target="../slides/slide179.xml"  /><Relationship Id="rId2" Type="http://schemas.openxmlformats.org/officeDocument/2006/relationships/notesMaster" Target="../notesMasters/notesMaster1.xml"  /></Relationships>
</file>

<file path=ppt/notesSlides/_rels/notesSlide9.xml.rels><?xml version="1.0" encoding="UTF-8" standalone="yes" ?><Relationships xmlns="http://schemas.openxmlformats.org/package/2006/relationships"><Relationship Id="rId1" Type="http://schemas.openxmlformats.org/officeDocument/2006/relationships/slide" Target="../slides/slide190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192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201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213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224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235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246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257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268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279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290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301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203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312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213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223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146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157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168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179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190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3.gif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0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56.jpeg"  /></Relationships>
</file>

<file path=ppt/slides/_rels/slide10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0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7.jpeg"  /></Relationships>
</file>

<file path=ppt/slides/_rels/slide10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8.jpeg"  /></Relationships>
</file>

<file path=ppt/slides/_rels/slide10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59.jpeg"  /></Relationships>
</file>

<file path=ppt/slides/_rels/slide10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0.jpeg"  /></Relationships>
</file>

<file path=ppt/slides/_rels/slide10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1.jpeg"  /></Relationships>
</file>

<file path=ppt/slides/_rels/slide10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0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0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62.jpeg"  /></Relationships>
</file>

<file path=ppt/slides/_rels/slide1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3.jpeg"  /></Relationships>
</file>

<file path=ppt/slides/_rels/slide1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4.jpeg"  /></Relationships>
</file>

<file path=ppt/slides/_rels/slide11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65.jpeg"  /></Relationships>
</file>

<file path=ppt/slides/_rels/slide1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6.jpeg"  /></Relationships>
</file>

<file path=ppt/slides/_rels/slide1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7.jpeg"  /></Relationships>
</file>

<file path=ppt/slides/_rels/slide1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0.jpeg"  /></Relationships>
</file>

<file path=ppt/slides/_rels/slide1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68.jpeg"  /></Relationships>
</file>

<file path=ppt/slides/_rels/slide1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9.jpeg"  /></Relationships>
</file>

<file path=ppt/slides/_rels/slide12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70.jpeg"  /></Relationships>
</file>

<file path=ppt/slides/_rels/slide1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1.jpeg"  /></Relationships>
</file>

<file path=ppt/slides/_rels/slide1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2.jpeg"  /></Relationships>
</file>

<file path=ppt/slides/_rels/slide1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73.jpeg"  /></Relationships>
</file>

<file path=ppt/slides/_rels/slide1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4.jpeg"  /></Relationships>
</file>

<file path=ppt/slides/_rels/slide13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4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75.jpeg"  /></Relationships>
</file>

<file path=ppt/slides/_rels/slide1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6.jpeg"  /></Relationships>
</file>

<file path=ppt/slides/_rels/slide1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7.jpeg"  /></Relationships>
</file>

<file path=ppt/slides/_rels/slide1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8.jpeg"  /></Relationships>
</file>

<file path=ppt/slides/_rels/slide1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.jpeg"  /></Relationships>
</file>

<file path=ppt/slides/_rels/slide1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81.jpeg"  /></Relationships>
</file>

<file path=ppt/slides/_rels/slide1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4.jpeg"  /></Relationships>
</file>

<file path=ppt/slides/_rels/slide14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5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85.jpeg"  /></Relationships>
</file>

<file path=ppt/slides/_rels/slide1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1.jpeg"  /></Relationships>
</file>

<file path=ppt/slides/_rels/slide1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6.jpeg"  /></Relationships>
</file>

<file path=ppt/slides/_rels/slide1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7.jpe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.jpeg"  /></Relationships>
</file>

<file path=ppt/slides/_rels/slide1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88.jpeg"  /></Relationships>
</file>

<file path=ppt/slides/_rels/slide1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9.jpeg"  /></Relationships>
</file>

<file path=ppt/slides/_rels/slide15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6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73.jpeg"  /></Relationships>
</file>

<file path=ppt/slides/_rels/slide1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0.jpeg"  /></Relationships>
</file>

<file path=ppt/slides/_rels/slide1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1.jpe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.jpeg"  /></Relationships>
</file>

<file path=ppt/slides/_rels/slide16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2.jpeg"  /></Relationships>
</file>

<file path=ppt/slides/_rels/slide16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6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6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6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6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93.jpeg"  /></Relationships>
</file>

<file path=ppt/slides/_rels/slide16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6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4.jpeg"  /></Relationships>
</file>

<file path=ppt/slides/_rels/slide16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7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95.jpeg"  /></Relationships>
</file>

<file path=ppt/slides/_rels/slide16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6.jpe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.jpeg"  /></Relationships>
</file>

<file path=ppt/slides/_rels/slide17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7.jpeg"  /></Relationships>
</file>

<file path=ppt/slides/_rels/slide17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8.jpeg"  /></Relationships>
</file>

<file path=ppt/slides/_rels/slide17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7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7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7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7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99.jpeg"  /></Relationships>
</file>

<file path=ppt/slides/_rels/slide17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7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0.jpeg"  /></Relationships>
</file>

<file path=ppt/slides/_rels/slide17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8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01.jpe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8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2.jpeg"  /></Relationships>
</file>

<file path=ppt/slides/_rels/slide18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3.jpeg"  /></Relationships>
</file>

<file path=ppt/slides/_rels/slide18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4.jpeg"  /></Relationships>
</file>

<file path=ppt/slides/_rels/slide18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8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8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8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8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05.jpeg"  /></Relationships>
</file>

<file path=ppt/slides/_rels/slide18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8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6.jpe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9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9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07.jpeg"  /></Relationships>
</file>

<file path=ppt/slides/_rels/slide19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5.jpeg"  /></Relationships>
</file>

<file path=ppt/slides/_rels/slide19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8.jpeg"  /></Relationships>
</file>

<file path=ppt/slides/_rels/slide19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9.jpeg"  /></Relationships>
</file>

<file path=ppt/slides/_rels/slide19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9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9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9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9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10.jpeg"  /></Relationships>
</file>

<file path=ppt/slides/_rels/slide19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0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1.jpeg"  /></Relationships>
</file>

<file path=ppt/slides/_rels/slide20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0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12.jpeg"  /></Relationships>
</file>

<file path=ppt/slides/_rels/slide20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3.jpeg"  /><Relationship Id="rId3" Type="http://schemas.openxmlformats.org/officeDocument/2006/relationships/image" Target="../media/image114.jpeg"  /></Relationships>
</file>

<file path=ppt/slides/_rels/slide20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5.jpeg"  /></Relationships>
</file>

<file path=ppt/slides/_rels/slide20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6.jpeg"  /></Relationships>
</file>

<file path=ppt/slides/_rels/slide20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0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0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0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0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17.jpe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8.jpeg"  /></Relationships>
</file>

<file path=ppt/slides/_rels/slide2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9.jpeg"  /></Relationships>
</file>

<file path=ppt/slides/_rels/slide21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1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20.jpeg"  /></Relationships>
</file>

<file path=ppt/slides/_rels/slide2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1.jpeg"  /></Relationships>
</file>

<file path=ppt/slides/_rels/slide2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2.jpeg"  /></Relationships>
</file>

<file path=ppt/slides/_rels/slide2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17.jpeg"  /></Relationships>
</file>

<file path=ppt/slides/_rels/slide2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3.jpeg"  /></Relationships>
</file>

<file path=ppt/slides/_rels/slide2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4.jpeg"  /></Relationships>
</file>

<file path=ppt/slides/_rels/slide22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2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25.jpeg"  /></Relationships>
</file>

<file path=ppt/slides/_rels/slide2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6.jpeg"  /></Relationships>
</file>

<file path=ppt/slides/_rels/slide2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7.jpeg"  /></Relationships>
</file>

<file path=ppt/slides/_rels/slide2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5.jpeg"  /></Relationships>
</file>

<file path=ppt/slides/_rels/slide2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28.jpeg"  /></Relationships>
</file>

<file path=ppt/slides/_rels/slide2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9.jpeg"  /></Relationships>
</file>

<file path=ppt/slides/_rels/slide2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0.jpeg"  /></Relationships>
</file>

<file path=ppt/slides/_rels/slide23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3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31.jpeg"  /></Relationships>
</file>

<file path=ppt/slides/_rels/slide2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8.jpeg"  /></Relationships>
</file>

<file path=ppt/slides/_rels/slide2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2.jpeg"  /></Relationships>
</file>

<file path=ppt/slides/_rels/slide2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33.jpeg"  /></Relationships>
</file>

<file path=ppt/slides/_rels/slide2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4.jpeg"  /></Relationships>
</file>

<file path=ppt/slides/_rels/slide2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5.jpeg"  /></Relationships>
</file>

<file path=ppt/slides/_rels/slide24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4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36.jpeg"  /></Relationships>
</file>

<file path=ppt/slides/_rels/slide2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7.jpeg"  /></Relationships>
</file>

<file path=ppt/slides/_rels/slide2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3.jpeg"  /></Relationships>
</file>

<file path=ppt/slides/_rels/slide2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.jpeg"  /></Relationships>
</file>

<file path=ppt/slides/_rels/slide2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38.jpeg"  /></Relationships>
</file>

<file path=ppt/slides/_rels/slide2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9.jpeg"  /><Relationship Id="rId3" Type="http://schemas.openxmlformats.org/officeDocument/2006/relationships/image" Target="../media/image140.jpeg"  /></Relationships>
</file>

<file path=ppt/slides/_rels/slide2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1.jpeg"  /></Relationships>
</file>

<file path=ppt/slides/_rels/slide25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5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42.jpeg"  /></Relationships>
</file>

<file path=ppt/slides/_rels/slide2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3.jpeg"  /></Relationships>
</file>

<file path=ppt/slides/_rels/slide2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4.jpe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7.jpeg"  /></Relationships>
</file>

<file path=ppt/slides/_rels/slide26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6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6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6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6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45.jpeg"  /></Relationships>
</file>

<file path=ppt/slides/_rels/slide26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6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6.jpeg"  /></Relationships>
</file>

<file path=ppt/slides/_rels/slide26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7.jpeg"  /></Relationships>
</file>

<file path=ppt/slides/_rels/slide26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6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48.jpeg"  /></Relationships>
</file>

<file path=ppt/slides/_rels/slide26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9.jpe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8.jpeg"  /></Relationships>
</file>

<file path=ppt/slides/_rels/slide27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0.jpeg"  /></Relationships>
</file>

<file path=ppt/slides/_rels/slide27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7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7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7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7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51.jpeg"  /></Relationships>
</file>

<file path=ppt/slides/_rels/slide27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7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2.jpeg"  /></Relationships>
</file>

<file path=ppt/slides/_rels/slide27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3.jpeg"  /></Relationships>
</file>

<file path=ppt/slides/_rels/slide27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7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54.jpe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9.jpeg"  /></Relationships>
</file>

<file path=ppt/slides/_rels/slide28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5.jpeg"  /></Relationships>
</file>

<file path=ppt/slides/_rels/slide28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6.jpeg"  /></Relationships>
</file>

<file path=ppt/slides/_rels/slide28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8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8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8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8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57.jpeg"  /></Relationships>
</file>

<file path=ppt/slides/_rels/slide28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158.png"  /><Relationship Id="rId7" Type="http://schemas.openxmlformats.org/officeDocument/2006/relationships/image" Target="../media/image83.png"  /></Relationships>
</file>

<file path=ppt/slides/_rels/slide28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9.jpeg"  /></Relationships>
</file>

<file path=ppt/slides/_rels/slide28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0.jpeg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0.jpeg"  /></Relationships>
</file>

<file path=ppt/slides/_rels/slide29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8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61.jpeg"  /></Relationships>
</file>

<file path=ppt/slides/_rels/slide29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2.jpeg"  /></Relationships>
</file>

<file path=ppt/slides/_rels/slide29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3.jpeg"  /><Relationship Id="rId3" Type="http://schemas.openxmlformats.org/officeDocument/2006/relationships/image" Target="../media/image164.jpeg"  /></Relationships>
</file>

<file path=ppt/slides/_rels/slide29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9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9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9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158.png"  /><Relationship Id="rId7" Type="http://schemas.openxmlformats.org/officeDocument/2006/relationships/image" Target="../media/image83.png"  /></Relationships>
</file>

<file path=ppt/slides/_rels/slide29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65.jpeg"  /></Relationships>
</file>

<file path=ppt/slides/_rels/slide29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9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6.jpe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.jpeg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0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7.jpeg"  /></Relationships>
</file>

<file path=ppt/slides/_rels/slide30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9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68.jpeg"  /></Relationships>
</file>

<file path=ppt/slides/_rels/slide30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9.jpeg"  /></Relationships>
</file>

<file path=ppt/slides/_rels/slide30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70.jpeg"  /></Relationships>
</file>

<file path=ppt/slides/_rels/slide30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0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0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0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0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71.jpeg"  /></Relationships>
</file>

<file path=ppt/slides/_rels/slide30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72.jpeg"  /></Relationships>
</file>

<file path=ppt/slides/_rels/slide3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73.jpeg"  /></Relationships>
</file>

<file path=ppt/slides/_rels/slide31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0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74.jpeg"  /></Relationships>
</file>

<file path=ppt/slides/_rels/slide3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75.jpeg"  /></Relationships>
</file>

<file path=ppt/slides/_rels/slide3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76.jpeg"  /></Relationships>
</file>

<file path=ppt/slides/_rels/slide3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21.jpeg"  /></Relationships>
</file>

<file path=ppt/slides/_rels/slide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2.jpeg"  /></Relationships>
</file>

<file path=ppt/slides/_rels/slide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3.jpeg"  /></Relationships>
</file>

<file path=ppt/slides/_rels/slide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4.jpeg"  /></Relationships>
</file>

<file path=ppt/slides/_rels/slide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5.jpe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.jpeg"  /></Relationships>
</file>

<file path=ppt/slides/_rels/slide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6.jpeg"  /></Relationships>
</file>

<file path=ppt/slides/_rels/slide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27.jpeg"  /></Relationships>
</file>

<file path=ppt/slides/_rels/slide4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8.jpeg"  /></Relationships>
</file>

<file path=ppt/slides/_rels/slide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9.jpeg"  /></Relationships>
</file>

<file path=ppt/slides/_rels/slide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0.jpe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.jpeg"  /></Relationships>
</file>

<file path=ppt/slides/_rels/slide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1.jpeg"  /></Relationships>
</file>

<file path=ppt/slides/_rels/slide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2.jpeg"  /></Relationships>
</file>

<file path=ppt/slides/_rels/slide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33.jpeg"  /></Relationships>
</file>

<file path=ppt/slides/_rels/slide5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4.jpeg"  /></Relationships>
</file>

<file path=ppt/slides/_rels/slide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5.jpe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.gif"  /></Relationships>
</file>

<file path=ppt/slides/_rels/slide6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6.jpeg"  /></Relationships>
</file>

<file path=ppt/slides/_rels/slide6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7.jpeg"  /></Relationships>
</file>

<file path=ppt/slides/_rels/slide6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8.jpeg"  /></Relationships>
</file>

<file path=ppt/slides/_rels/slide6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39.jpeg"  /></Relationships>
</file>

<file path=ppt/slides/_rels/slide6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0.jpe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.jpeg"  /></Relationships>
</file>

<file path=ppt/slides/_rels/slide7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1.jpeg"  /><Relationship Id="rId3" Type="http://schemas.openxmlformats.org/officeDocument/2006/relationships/image" Target="../media/image42.jpeg"  /></Relationships>
</file>

<file path=ppt/slides/_rels/slide7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3.jpeg"  /></Relationships>
</file>

<file path=ppt/slides/_rels/slide7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4.jpeg"  /></Relationships>
</file>

<file path=ppt/slides/_rels/slide7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5.jpeg"  /></Relationships>
</file>

<file path=ppt/slides/_rels/slide7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7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7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7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7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46.jpeg"  /></Relationships>
</file>

<file path=ppt/slides/_rels/slide7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8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7.jpeg"  /></Relationships>
</file>

<file path=ppt/slides/_rels/slide8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8.jpeg"  /></Relationships>
</file>

<file path=ppt/slides/_rels/slide8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9.jpeg"  /></Relationships>
</file>

<file path=ppt/slides/_rels/slide8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8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0.jpeg"  /></Relationships>
</file>

<file path=ppt/slides/_rels/slide8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8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8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8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8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51.jpe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9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9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1.jpeg"  /></Relationships>
</file>

<file path=ppt/slides/_rels/slide9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2.jpeg"  /></Relationships>
</file>

<file path=ppt/slides/_rels/slide9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3.jpeg"  /></Relationships>
</file>

<file path=ppt/slides/_rels/slide9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4.jpeg"  /></Relationships>
</file>

<file path=ppt/slides/_rels/slide9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5.jpeg"  /></Relationships>
</file>

<file path=ppt/slides/_rels/slide9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9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9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9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312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Helu 72 Ka olelo a ke Akua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2129464"/>
            <a:ext cx="3931114" cy="209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aw" altLang="ko-KR" sz="4400"/>
              <a:t>Ua nalowale ke Keiki Elua a ua loaa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932040" y="1700808"/>
            <a:ext cx="3563952" cy="41712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aw" sz="4000">
                <a:solidFill>
                  <a:srgbClr val="ff0000"/>
                </a:solidFill>
              </a:rPr>
              <a:t>ʻO kēia lā</a:t>
            </a:r>
            <a:r xmlns:a="http://schemas.openxmlformats.org/drawingml/2006/main">
              <a:rPr altLang="en-US" lang="haw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haw" sz="4000">
                <a:solidFill>
                  <a:srgbClr val="ff0000"/>
                </a:solidFill>
              </a:rPr>
              <a:t>Quiz</a:t>
            </a:r>
            <a:r xmlns:a="http://schemas.openxmlformats.org/drawingml/2006/main">
              <a:rPr altLang="en-US" lang="haw" sz="4000">
                <a:solidFill>
                  <a:srgbClr val="ff0000"/>
                </a:solidFill>
              </a:rPr>
              <a:t> 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7920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02024" y="5134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a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Pehea ka makua kāne i ke keiki kāne ʻelua i kona hoʻi ʻana mai?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Ua kipaku ʻo ia i ke keiki kāne ʻelua.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Ua hahau ʻo ia i ke keiki kāne ʻelua.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ʻAʻole ʻo ia i ʻike i ke keiki kāne ʻelua.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Ua hoʻokipa ʻo ia i ke keiki kāne ʻelua me ka hauʻoli.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50316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aw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haw" sz="2800">
                <a:solidFill>
                  <a:srgbClr val="ff0000"/>
                </a:solidFill>
              </a:rPr>
              <a:t>Ua hoʻokipa ʻo ia i ke keiki kāne ʻelua me ka hauʻoli.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0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81Ka olelo a ke Akua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27729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aw" altLang="ko-KR" sz="4400"/>
              <a:t>He ʻAiʻē i ʻaiʻē i ʻumi kaukani kālena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5220072" y="1700808"/>
            <a:ext cx="3923929" cy="41699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aw" sz="4000">
                <a:solidFill>
                  <a:srgbClr val="ff0000"/>
                </a:solidFill>
              </a:rPr>
              <a:t>ʻŌlelo o kēia lā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87091" y="5048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105468" y="50480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420888"/>
            <a:ext cx="8208912" cy="1730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aw" sz="3600"/>
              <a:t>ʻAʻole anei ʻoe i aloha i kou hoa kauā e like me aʻu i aloha aku ai iā ʻoe?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Mataio</a:t>
            </a:r>
            <a:r xmlns:a="http://schemas.openxmlformats.org/drawingml/2006/main">
              <a:rPr altLang="en-US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18:</a:t>
            </a:r>
            <a:r xmlns:a="http://schemas.openxmlformats.org/drawingml/2006/main">
              <a:rPr altLang="en-US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35583" y="5325432"/>
            <a:ext cx="9053611" cy="15497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He kanaka aie i ke alii he umi tausani talena. Aloha ka mōʻī i ke kanaka, hoʻopau i ka ʻaiʻē.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3012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512" y="5042118"/>
            <a:ext cx="9134632" cy="1794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Aka, i ka hele ana o ua kanaka la iwaho, loaa ia ia kekahi o kona mau hoa kauwa nana i aie mai ia ia hookahi haneri denari. Ua hopu ʻo ia iā ia a huhū iā ia. "E hoʻihoʻi i kāu ʻaiʻē iaʻu!"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123728" y="0"/>
            <a:ext cx="4948990" cy="50131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542" y="5270148"/>
            <a:ext cx="9078915" cy="15573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a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 hahao aku la ia i kona hoa kauwa iloko o ka halepaahao. Ua lohe ke alii i keia lono mai kana kauwa e ae.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b="9" l="263" r="157" t="319"/>
          <a:stretch>
            <a:fillRect/>
          </a:stretch>
        </p:blipFill>
        <p:spPr>
          <a:xfrm>
            <a:off x="0" y="692696"/>
            <a:ext cx="9144000" cy="41764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8946" y="5042118"/>
            <a:ext cx="9134646" cy="1794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 laila, huhū ke aliʻi a kāhea akula i ke kauā. “Ua hoopau au i kau aie a pau no kou noi ana mai ia'u. ʻAʻole anei ʻoe i aloha i kou mau hoa kauā e like me aʻu i aloha aku ai iā ʻoe?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411760" y="1"/>
            <a:ext cx="4125792" cy="50131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762" y="5805264"/>
            <a:ext cx="910723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 mai la o Iesu, "E like me ko kakou Makua i ka lani i kala mai ia oukou, pela oukou e kala aku ai i kekahi i kekahi."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31072" y="0"/>
            <a:ext cx="9144000" cy="574996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aw" sz="4000"/>
              <a:t>Haawina o keia la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9015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11260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4474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a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Ua hoʻokuʻu ʻia ke kauā i kahi ʻaiʻē nui loa he ʻumi tausani tālena.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a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Aole nae ia i kala aku i kona hoa kauwa i aie mai ia ia i hookahi haneri denari.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a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He ʻano mahalo ʻole kēia.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a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Ua kala ʻia a hoʻōla ʻia mākou e ka lokomaikaʻi ma o Iesū lā.</a:t>
            </a:r>
            <a:r xmlns:a="http://schemas.openxmlformats.org/drawingml/2006/main">
              <a:rPr altLang="en-US" lang="ha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ha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Inā ʻaʻole mākou e poina i kēlā lokomaikaʻi, pono mākou e kala i ka poʻe i hana hewa iā mākou.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0471" y="204846"/>
            <a:ext cx="4053592" cy="5742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aw" sz="3200"/>
              <a:t>Owai o Iesu?</a:t>
            </a:r>
            <a:r xmlns:a="http://schemas.openxmlformats.org/drawingml/2006/main">
              <a:rPr altLang="en-US" lang="haw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aw" sz="3600">
                <a:solidFill>
                  <a:srgbClr val="0070c0"/>
                </a:solidFill>
              </a:rPr>
              <a:t>ʻO Iesu..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aw" sz="3600">
                <a:solidFill>
                  <a:schemeClr val="tx1">
                    <a:lumMod val="65000"/>
                    <a:lumOff val="35000"/>
                  </a:schemeClr>
                </a:solidFill>
              </a:rPr>
              <a:t>ʻO Iesu ka mea e kala mai a aloha iā mākou a hiki i ka hopena.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aw" sz="4000">
                <a:solidFill>
                  <a:srgbClr val="ff0000"/>
                </a:solidFill>
              </a:rPr>
              <a:t>ʻO ka Quiz o kēia lā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8062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04688" y="6146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a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Ehia na dala i kakau ia e ke alii??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haneri denari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ʻelua haneri denari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hoʻokahi haneri tālena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ʻumi tausani tālena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aw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haw" sz="2800">
                <a:solidFill>
                  <a:srgbClr val="ff0000"/>
                </a:solidFill>
              </a:rPr>
              <a:t>ʻumi tausani tālena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aw" sz="4000"/>
              <a:t>ʻŌlelo o kēia lā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8782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6411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646798"/>
            <a:ext cx="8208912" cy="25232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aw" sz="4000"/>
              <a:t>No ka mea, ua make keia keiki a'u, a ua ola hou mai; ua nalowale a ua loaa. No laila, hoʻomaka lākou e hoʻolauleʻa.</a:t>
            </a:r>
            <a:endParaRPr xmlns:a="http://schemas.openxmlformats.org/drawingml/2006/main" altLang="en-US" lang="ko-KR" sz="40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Luke</a:t>
            </a:r>
            <a:r xmlns:a="http://schemas.openxmlformats.org/drawingml/2006/main">
              <a:rPr altLang="en-US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15:24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aw" sz="4000">
                <a:solidFill>
                  <a:srgbClr val="ff0000"/>
                </a:solidFill>
              </a:rPr>
              <a:t>ʻŌlelo o kēia lā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87091" y="5048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105468" y="50480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420888"/>
            <a:ext cx="8208912" cy="1730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aw" sz="3600"/>
              <a:t>ʻAʻole anei ʻoe i aloha i kou hoa kauā e like me aʻu i aloha aku ai iā ʻoe?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Mataio</a:t>
            </a:r>
            <a:r xmlns:a="http://schemas.openxmlformats.org/drawingml/2006/main">
              <a:rPr altLang="en-US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18:</a:t>
            </a:r>
            <a:r xmlns:a="http://schemas.openxmlformats.org/drawingml/2006/main">
              <a:rPr altLang="en-US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Helu 82 Ka olelo a ke Akua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-26121" y="1954205"/>
            <a:ext cx="3931114" cy="20920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aw" altLang="ko-KR" sz="4400"/>
              <a:t>Hosana i ke Keiki a Davida!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39953" y="2060849"/>
            <a:ext cx="5016398" cy="38082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aw" sz="4000">
                <a:solidFill>
                  <a:srgbClr val="ff0000"/>
                </a:solidFill>
              </a:rPr>
              <a:t>ʻŌlelo o kēia lā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5355" y="2384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052736"/>
            <a:ext cx="8208912" cy="33840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aw" sz="3600"/>
              <a:t>ʻO ka poʻe i hele ma mua ona, a me ka poʻe i hahai ma hope, hoʻōho akula lākou, Hosana i ke Keiki a Dāvida! "Pomaikai ka mea i hele mai ma ka inoa o ka Haku!" "Hosana i ke kiekie loa!"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Mataio</a:t>
            </a:r>
            <a:r xmlns:a="http://schemas.openxmlformats.org/drawingml/2006/main">
              <a:rPr altLang="en-US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21:9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512" y="5445224"/>
            <a:ext cx="9053611" cy="12775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I ko Iesu hookokoke ana aku i Ierusalema, hoouna aku la ia i na haumana elua, i aku la, E hele olua i ke kauhale, a e loaa ia olua ka hoki me kana keiki ma kona aoao. E wehe aʻe iā lākou a lawe mai i oʻu nei.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99392"/>
            <a:ext cx="9144000" cy="53732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8" y="5805264"/>
            <a:ext cx="913463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Hele aku la na haumana elua i ke kauhale, a hana iho la e like me ka Iesu i kauoha mai ai ia laua.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8052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5264"/>
            <a:ext cx="907891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Ua loaʻa iā lākou ka hoki. "Pono ka Haku iā lākou." A laila, hoʻouna koke aku ka mea hale iā lākou.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"/>
            <a:ext cx="9144000" cy="56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3581" y="5460781"/>
            <a:ext cx="9134646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Noho ʻo Iesū ma luna o kahi keiki hoki a komo i Ierusalema. ʻO ka poʻe kānaka i hele ma mua ona, me ka hoʻōho, "Hosana i ke Keiki a Dāvida!"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46078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762" y="5025831"/>
            <a:ext cx="9107238" cy="17921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ʻO ka ʻoiaʻiʻo o ka holo ʻana o Iesū i kahi keiki hoki a ua hoʻokipa ʻia ʻo ia e ka lehulehu, ua hana ʻia e like me ka wānana i kākau ʻia o ka Baibala. Akā ʻaʻohe mea i ʻike no ia mea.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3695"/>
            <a:ext cx="9144000" cy="48654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aw" sz="4000">
                <a:solidFill>
                  <a:srgbClr val="ff0000"/>
                </a:solidFill>
              </a:rPr>
              <a:t>Haawina o keia la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54212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88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a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Holo aku la o Iesu i ke keiki a ka hoki, a hooho ae la na kanaka,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a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Hosana i ke Keiki a Davida!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a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Ua wānana ʻia lākou a pau ma ka Baibala.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a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Ua ola Iesu ma ka hoolohe,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a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e like me ka mea i kakauia ma ka Baibala.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a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 kakou ka poe e hahai ana ia Iesu, e pono no e hoolohe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a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ʻO ka ʻōlelo a ke Akua pono.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2916" y="173894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aw" sz="3200">
                <a:solidFill>
                  <a:srgbClr val="ff0000"/>
                </a:solidFill>
              </a:rPr>
              <a:t>Owai o Iesu?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28184" y="864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4224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aw" sz="3600">
                <a:solidFill>
                  <a:srgbClr val="0070c0"/>
                </a:solidFill>
              </a:rPr>
              <a:t>ʻO Iesu..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aw" sz="3600">
                <a:solidFill>
                  <a:schemeClr val="tx1">
                    <a:lumMod val="65000"/>
                    <a:lumOff val="35000"/>
                  </a:schemeClr>
                </a:solidFill>
              </a:rPr>
              <a:t>ʻO Iesū ko kākou aliʻi e pono ai ka hoʻomaikaʻi ʻia a me ka hoʻonani ʻia.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b="1" lang="haw">
                <a:solidFill>
                  <a:schemeClr val="tx1">
                    <a:lumMod val="50000"/>
                    <a:lumOff val="50000"/>
                  </a:schemeClr>
                </a:solidFill>
              </a:rPr>
              <a:t>Helu 73 Ka olelo a ke Akua</a:t>
            </a:r>
            <a:endParaRPr xmlns:a="http://schemas.openxmlformats.org/drawingml/2006/main" altLang="en-US" b="1" lang="ko-KR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descr="D:\bk\bacdk1.png" id="1028" name="Picture 4"/>
            <p:cNvPicPr>
              <a:picLocks noChangeArrowheads="1" noChangeAspect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descr="D:\bk\bacdk1.png" id="9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b="32600" r="6606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5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klogo2_1-1.png" id="1029" name="Picture 5"/>
          <p:cNvPicPr>
            <a:picLocks noChangeArrowheads="1" noChangeAspect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descr="D:\bk\bklogo2_1-1.png" id="16" name="Picture 5"/>
          <p:cNvPicPr>
            <a:picLocks noChangeArrowheads="1" noChangeAspect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2129464"/>
            <a:ext cx="3931114" cy="209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aw" sz="4400"/>
              <a:t>Hoala Iesu ia Lazaro mai ka make mai</a:t>
            </a:r>
            <a:endParaRPr xmlns:a="http://schemas.openxmlformats.org/drawingml/2006/main" altLang="ko-KR" 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altLang="en-US" lang="ko-KR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altLang="en-US" lang="ko-KR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rcRect b="67" l="80" r="70" t="113"/>
          <a:stretch>
            <a:fillRect/>
          </a:stretch>
        </p:blipFill>
        <p:spPr>
          <a:xfrm>
            <a:off x="4067944" y="1782108"/>
            <a:ext cx="5076056" cy="39511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delay="0" evt="onBegin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with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dur="500" id="7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8" nodeType="withEffect" presetClass="entr" presetID="2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in">
                                      <p:cBhvr>
                                        <p:cTn dur="500" id="1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1">
                            <p:stCondLst>
                              <p:cond delay="500"/>
                            </p:stCondLst>
                            <p:childTnLst>
                              <p:par>
                                <p:cTn fill="hold" id="12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14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15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accel="33333" decel="33333" fill="hold" id="17" nodeType="withEffect" presetClass="emph" presetID="6" presetSubtype="0" repeatCount="indefinite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dur="1500" fill="hold" id="18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fill="hold" id="19" nodeType="withEffect" presetClass="exit" presetID="10" presetSubtype="0" repeatCount="indefinite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500" id="2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 id="21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aw" sz="4000">
                <a:solidFill>
                  <a:srgbClr val="ff0000"/>
                </a:solidFill>
              </a:rPr>
              <a:t>ʻO ka Quiz o kēia lā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12160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a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He aha ka Iesu holo ana i Ierusalema?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he keiki a ka hoki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keiki lio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keiki ʻelepani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keiki kamelo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80928"/>
            <a:ext cx="8712968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aw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altLang="ko-KR" lang="haw" sz="2800">
                <a:solidFill>
                  <a:srgbClr val="ff0000"/>
                </a:solidFill>
              </a:rPr>
              <a:t>he keiki a ka hoki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2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aw" sz="4000">
                <a:solidFill>
                  <a:srgbClr val="ff0000"/>
                </a:solidFill>
              </a:rPr>
              <a:t>ʻŌlelo o kēia lā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5355" y="2384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200914"/>
            <a:ext cx="8208912" cy="3380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aw" sz="3600"/>
              <a:t>ʻO ka poʻe i hele ma mua ona, a me ka poʻe i hahai ma hope, hoʻōho akula lākou, Hosana i ke Keiki a Dāvida! "Pomaikai ka mea i hele mai ma ka inoa o ka Haku!" "Hosana i ke kiekie loa!"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Mataio</a:t>
            </a:r>
            <a:r xmlns:a="http://schemas.openxmlformats.org/drawingml/2006/main">
              <a:rPr altLang="en-US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21:9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Helu 83 Ka olelo a ke Akua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20967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aw" altLang="ko-KR" sz="4400"/>
              <a:t>He hale pule ko'u hale.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39952" y="1959038"/>
            <a:ext cx="4995695" cy="38219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aw" sz="4000">
                <a:solidFill>
                  <a:srgbClr val="ff0000"/>
                </a:solidFill>
              </a:rPr>
              <a:t>ʻŌlelo o kēia lā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9277" y="11260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132856"/>
            <a:ext cx="8208912" cy="22848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aw" sz="3600"/>
              <a:t>"Ua palapalaia," i mai la oia ia lakou, "E kapaia ko'u hale, he hale pule; aka, ke hoolilo nei oukou ia i ana no na powa."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Mataio</a:t>
            </a:r>
            <a:r xmlns:a="http://schemas.openxmlformats.org/drawingml/2006/main">
              <a:rPr altLang="en-US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21:13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8" y="5805264"/>
            <a:ext cx="913463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Komo o Iesu i ka luakini o Ierusalema. Nui ka poe kalepa a me ka poe kuai kala iloko o ka luakini.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684" y="1"/>
            <a:ext cx="9144000" cy="58052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" y="5253424"/>
            <a:ext cx="9144000" cy="14597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Hookahuli ae la o Iesu i na papaaina o ka poe kuai kala a me na noho o ka poe kuai manu nunu. Ua hoʻokele ʻo ia i ka poʻe kūʻai a kūʻai aku ma laila.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"/>
            <a:ext cx="9144000" cy="52291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4850" y="5473005"/>
            <a:ext cx="9134646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 mai la o Iesu me ka huhu, "Ua palapalaia, E kapaia ko'u hale he hale pule, aka, ke hoolilo nei oukou ia i ana no na powa."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3"/>
            <a:ext cx="9144000" cy="51845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762" y="5805265"/>
            <a:ext cx="910723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Ua kipaku ʻo Iesū i ka poʻe kālepa i waho o ka luakini a hoʻōla i ka poʻe maʻi i loko o ka luakini.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5419" y="-12581"/>
            <a:ext cx="9144000" cy="581784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aw" sz="4000">
                <a:solidFill>
                  <a:srgbClr val="ff0000"/>
                </a:solidFill>
              </a:rPr>
              <a:t>Haawina o keia la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64111" y="8161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96196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31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aw" sz="3600">
                <a:solidFill>
                  <a:schemeClr val="tx1">
                    <a:lumMod val="65000"/>
                    <a:lumOff val="35000"/>
                  </a:schemeClr>
                </a:solidFill>
              </a:rPr>
              <a:t>ʻO ka luakini, ka hale pule, kahi e hoʻomana ai a pule aku ai i ke Akua.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aw" sz="3600">
                <a:solidFill>
                  <a:schemeClr val="tx1">
                    <a:lumMod val="65000"/>
                    <a:lumOff val="35000"/>
                  </a:schemeClr>
                </a:solidFill>
              </a:rPr>
              <a:t>Huhu mai la o Iesu i ka ahakanaka i lilo ia wahi i wahi kalepa.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aw" sz="3600">
                <a:solidFill>
                  <a:schemeClr val="tx1">
                    <a:lumMod val="65000"/>
                    <a:lumOff val="35000"/>
                  </a:schemeClr>
                </a:solidFill>
              </a:rPr>
              <a:t>No ke aha ʻoe i hele mai ai i ka hale pule?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aw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Ma ka hale pule, pono ʻoe e hālāwai me ke Akua me ka hoʻomana a me ka pule.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3936" y="140621"/>
            <a:ext cx="4053592" cy="5718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aw" sz="3200">
                <a:solidFill>
                  <a:srgbClr val="ff0000"/>
                </a:solidFill>
              </a:rPr>
              <a:t>Owai o Iesu?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07963" y="864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7257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aw" sz="3600">
                <a:solidFill>
                  <a:srgbClr val="0070c0"/>
                </a:solidFill>
              </a:rPr>
              <a:t>ʻO Iesu..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aw" sz="3600">
                <a:solidFill>
                  <a:schemeClr val="tx1">
                    <a:lumMod val="65000"/>
                    <a:lumOff val="35000"/>
                  </a:schemeClr>
                </a:solidFill>
              </a:rPr>
              <a:t>O Iesu ka mea nona ka ekalesia. ʻO Iesū ka mea e loaʻa i kā mākou hoʻomana a me kā mākou pule mai ka ʻekalesia.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aw" sz="4000"/>
              <a:t>ʻŌlelo o kēia lā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6144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4365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228397"/>
            <a:ext cx="8208912" cy="44751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aw" sz="3600"/>
              <a:t>ʻĪ maila ʻo Iesū iā ia, ʻO wau nō ke alahouana a me ke ola: ʻo ka mea e manaʻoʻiʻo mai iaʻu, e ola ia inā e make ia;</a:t>
            </a:r>
            <a:endParaRPr xmlns:a="http://schemas.openxmlformats.org/drawingml/2006/main" altLang="ko-KR" lang="en-US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aw" sz="3600"/>
              <a:t>a o ka mea e ola ana a e manaoio mai ia'u, aole loa ia e make. Ke manaʻoʻiʻo nei ʻoe i kēia?"</a:t>
            </a:r>
            <a:endParaRPr xmlns:a="http://schemas.openxmlformats.org/drawingml/2006/main" altLang="ko-KR" lang="en-US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aw" sz="3600"/>
              <a:t> </a:t>
            </a:r>
            <a:endParaRPr xmlns:a="http://schemas.openxmlformats.org/drawingml/2006/main" altLang="ko-KR" lang="en-US" sz="3600"/>
          </a:p>
          <a:p>
            <a:pPr lvl="0">
              <a:defRPr/>
            </a:pPr>
            <a:endParaRPr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John</a:t>
            </a:r>
            <a:r xmlns:a="http://schemas.openxmlformats.org/drawingml/2006/main">
              <a:rPr altLang="en-US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11:</a:t>
            </a:r>
            <a:r xmlns:a="http://schemas.openxmlformats.org/drawingml/2006/main">
              <a:rPr altLang="en-US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25-26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aw" sz="4000"/>
              <a:t>ʻO ka Quiz o kēia lā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5824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a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Owai ka Iesu i kipaku aku ai iwaho o ka luakini?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nā Iudaio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ʻAiwi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Kahunapule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99656" y="5120316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Kalepa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99656" y="5131592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aw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haw" sz="2800">
                <a:solidFill>
                  <a:srgbClr val="ff0000"/>
                </a:solidFill>
              </a:rPr>
              <a:t>Kalepa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3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aw" sz="4000">
                <a:solidFill>
                  <a:srgbClr val="ff0000"/>
                </a:solidFill>
              </a:rPr>
              <a:t>ʻŌlelo o kēia lā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9277" y="11260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132856"/>
            <a:ext cx="8208912" cy="22848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aw" sz="3600"/>
              <a:t>"Ua palapalaia," i mai la oia ia lakou, "E kapaia ko'u hale, he hale pule; aka, ke hoolilo nei oukou ia i ana no na powa."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Mataio</a:t>
            </a:r>
            <a:r xmlns:a="http://schemas.openxmlformats.org/drawingml/2006/main">
              <a:rPr altLang="en-US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21:13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Helu 84 Ka olelo a ke Akua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20967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aw" altLang="ko-KR" sz="4400"/>
              <a:t>Holoi Iesu i na wawae o kana poe haumana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499992" y="1815640"/>
            <a:ext cx="4644008" cy="4000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aw" sz="4000"/>
              <a:t>ʻŌlelo o kēia lā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88553" y="998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9982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132856"/>
            <a:ext cx="8208912" cy="17323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aw" sz="3600"/>
              <a:t>A ʻo wau, ʻo ko ʻoukou Haku a me ke Kumu, ua holoi i ko ʻoukou mau wāwae, pono ʻoukou e holoi kekahi i nā wāwae o kekahi.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John</a:t>
            </a:r>
            <a:r xmlns:a="http://schemas.openxmlformats.org/drawingml/2006/main">
              <a:rPr altLang="en-US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13:14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394" y="5733256"/>
            <a:ext cx="9134632" cy="941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He ahaaina hope loa ko Iesu me kana poe haumana. Ua ʻike ʻo Iesū ʻo kāna ʻai hope kēia me kāna mau haumāna.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6887" y="70584"/>
            <a:ext cx="9134139" cy="5445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5264"/>
            <a:ext cx="9078915" cy="100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Lawe koke mai la o Iesu i ka wai ma ke kiaha, a hoomaka iho la ia e holoi pakahi i na wawae o kana poe haumana.</a:t>
            </a:r>
            <a:r xmlns:a="http://schemas.openxmlformats.org/drawingml/2006/main">
              <a:rPr lang="haw" altLang="en-US" sz="30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85305" y="0"/>
            <a:ext cx="7308304" cy="57079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70" y="5733256"/>
            <a:ext cx="9134646" cy="941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 ka manawa o Petero, i aku la o Petero, "No ke aha la e holoi ai ka Haku i ko kakou mau wawae? Aole au e holoi!"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70" y="0"/>
            <a:ext cx="9134630" cy="558923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059" y="5463395"/>
            <a:ext cx="9134646" cy="1373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Olelo mai la o Iesu. "Inā ʻaʻole au e holoi i kou mau wāwae, ʻaʻohe aʻu mea e pili ai.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500612" y="260648"/>
            <a:ext cx="4142775" cy="439494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4" y="5373216"/>
            <a:ext cx="9107238" cy="1368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"Ua holoi au i ko oukou mau wawae i kumu hoohalike. Mai keia manawa aku, e holoi i na wawae o kekahi a e lilo i poe lawelawe kekahi i kekahi."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331640" y="260648"/>
            <a:ext cx="6840760" cy="48361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194198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aw" sz="4000">
                <a:solidFill>
                  <a:srgbClr val="ff0000"/>
                </a:solidFill>
              </a:rPr>
              <a:t>Haawina o keia la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61540" y="7475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76868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4474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aw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Ma ke ao nei, hookauwa na kanaka haahaa i na kanaka kiekie, aka, holoi iho la o Iesu i na wawae o kana poe haumana, a haawi aku la.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aw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kona ola no kakou.</a:t>
            </a:r>
            <a:r xmlns:a="http://schemas.openxmlformats.org/drawingml/2006/main">
              <a:rPr altLang="en-US" lang="haw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haw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Ina he haumana kakou na Iesu, e olioli kakou e lawelawe kekahi i kekahi ma kahi haahaa, mamua o ka makemake e malamaia ma kahi kiekie.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9419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 kekahi la, hiki mai ka lono ia Iesu. “Ua maʻi ʻo Lazaro. E ʻoluʻolu e hele koke mai e hoʻōla iā ia."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260648"/>
            <a:ext cx="9144000" cy="54221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05419" y="249923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aw" sz="3200"/>
              <a:t>Owai o Iesu?</a:t>
            </a:r>
            <a:r xmlns:a="http://schemas.openxmlformats.org/drawingml/2006/main">
              <a:rPr altLang="en-US" lang="haw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aw" sz="3600">
                <a:solidFill>
                  <a:srgbClr val="0070c0"/>
                </a:solidFill>
              </a:rPr>
              <a:t>Iesu</a:t>
            </a:r>
            <a:r xmlns:a="http://schemas.openxmlformats.org/drawingml/2006/main">
              <a:rPr altLang="en-US" lang="haw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altLang="ko-KR" lang="haw" sz="3600">
                <a:solidFill>
                  <a:srgbClr val="0070c0"/>
                </a:solidFill>
              </a:rPr>
              <a:t>ʻo 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aw" sz="3600">
                <a:solidFill>
                  <a:schemeClr val="tx1">
                    <a:lumMod val="65000"/>
                    <a:lumOff val="35000"/>
                  </a:schemeClr>
                </a:solidFill>
              </a:rPr>
              <a:t>ʻO Iesu ke kanaka kiʻekiʻe loa, akā ua hele mai ʻo ia i kahi haʻahaʻa a ua makemake e lawelawe iā mākou a pau.</a:t>
            </a:r>
            <a:r xmlns:a="http://schemas.openxmlformats.org/drawingml/2006/main">
              <a:rPr altLang="en-US" lang="haw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300936"/>
            <a:ext cx="4053592" cy="6972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aw" sz="4000"/>
              <a:t>ʻO ka Quiz o kēia lā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51902" y="12928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a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Owai ka mea i ae ole ia Iesu e holoi i kona mau wawae?</a:t>
            </a:r>
            <a:r xmlns:a="http://schemas.openxmlformats.org/drawingml/2006/main">
              <a:rPr altLang="en-US" lang="ha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Ioane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Thomas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99796"/>
            <a:ext cx="8712968" cy="5131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Petero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Iuda Isekariota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99796"/>
            <a:ext cx="8712968" cy="5131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aw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altLang="ko-KR" lang="haw" sz="2800">
                <a:solidFill>
                  <a:srgbClr val="ff0000"/>
                </a:solidFill>
              </a:rPr>
              <a:t>Petero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4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aw" sz="4000"/>
              <a:t>ʻŌlelo o kēia lā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88553" y="998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9982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132856"/>
            <a:ext cx="8208912" cy="17323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aw" sz="3600"/>
              <a:t>A ʻo wau, ʻo ko ʻoukou Haku a me ke Kumu, ua holoi i ko ʻoukou mau wāwae, pono ʻoukou e holoi kekahi i nā wāwae o kekahi.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John</a:t>
            </a:r>
            <a:r xmlns:a="http://schemas.openxmlformats.org/drawingml/2006/main">
              <a:rPr altLang="en-US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13:14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Helu 85 Ka olelo a ke Akua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429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aw" altLang="ko-KR" sz="4400"/>
              <a:t>Pule Iesu ma ka puu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211960" y="1959038"/>
            <a:ext cx="4921197" cy="396285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aw" altLang="ko-KR" sz="4000"/>
              <a:t>ʻŌlelo o kēia lā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6241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6241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268760"/>
            <a:ext cx="8208912" cy="2834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ko-KR" sz="3600"/>
              <a:t>Hele iki aku la ia ilalo ke alo i ka honua, pule aku la ia, "E ko'u Makua, ina paha he mea hiki ia, e laweia aku keia kiaha mai o'u aku nei; aole nae i ko'u makemake, aka, i kou makemake."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Mataio</a:t>
            </a:r>
            <a:r xmlns:a="http://schemas.openxmlformats.org/drawingml/2006/main">
              <a:rPr lang="ha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26:39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8" y="5661248"/>
            <a:ext cx="913463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Ma hope o ka ʻaina ahiahi, hele akula ʻo Iesū me kāna poʻe haumāna i kahi i kapa ʻia ʻo Getesemane.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6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5085" y="5384576"/>
            <a:ext cx="9078915" cy="14619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Olelo mai la o Iesu i na haumana, Ua piha ko'u uhane i ke kaumaha a hiki i ka make. E noho ma ʻaneʻi a e kiaʻi pū me aʻu.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-1" y="0"/>
            <a:ext cx="9144001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7898" y="5085184"/>
            <a:ext cx="9134646" cy="17899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"E ko'u Makua, ina he mea hiki ia, e laweia'ku keia kiaha mai o'u aku nei. Aole nae i ko'u makemake, aka, i kou makemake." Pule ikaika Iesu. Aka, ua hiamoe loa na haumana.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9610"/>
            <a:ext cx="9144000" cy="509479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059" y="5463395"/>
            <a:ext cx="9134646" cy="1373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 mai la o Iesu, hoala mai la i kana poe haumana, Aole anei e hiki ia oukou ke kiai pu me au i hookahi hora? Nānā. Eia ke hele mai nei ko'u kumakaia e hopu ia'u.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" y="0"/>
            <a:ext cx="9144000" cy="54178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552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 ka hopena, hahai ʻo Iesū i ka poʻe i hele mai e hopu iā ia. ʻO ka make e uku i ko kākou hewa ma ke keʻa e like me ka makemake o ke Akua.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140" b="210"/>
          <a:stretch>
            <a:fillRect/>
          </a:stretch>
        </p:blipFill>
        <p:spPr>
          <a:xfrm flipH="1">
            <a:off x="0" y="-1"/>
            <a:ext cx="9144000" cy="54730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5704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Akā, ma mua o ka hiki ʻana mai o Iesū, ua make ʻo ia.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44624"/>
            <a:ext cx="9144000" cy="545180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9998" y="236201"/>
            <a:ext cx="4053592" cy="6953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aw" altLang="ko-KR" sz="4000">
                <a:solidFill>
                  <a:srgbClr val="ff0000"/>
                </a:solidFill>
              </a:rPr>
              <a:t>Haawina o keia la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79992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378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a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He mea ehaeha no Iesu ke make e uku i ko kakou hewa ma ke kea, aka, ua hoolohe loa ia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ha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no ka mea, o ko ke Akua makemake ia.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ha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Pono mua mākou e manaʻolana e hoʻokō ʻia ko ke Akua makemake ma mua o koʻu i ko mākou ola.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0241" y="234969"/>
            <a:ext cx="4053592" cy="5727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aw" altLang="ko-KR" sz="3200"/>
              <a:t>Owai o Iesu?</a:t>
            </a:r>
            <a:r xmlns:a="http://schemas.openxmlformats.org/drawingml/2006/main">
              <a:rPr lang="haw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105917" y="6560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ko-KR" sz="3600">
                <a:solidFill>
                  <a:srgbClr val="0070c0"/>
                </a:solidFill>
              </a:rPr>
              <a:t>Iesu</a:t>
            </a:r>
            <a:r xmlns:a="http://schemas.openxmlformats.org/drawingml/2006/main">
              <a:rPr lang="haw" altLang="en-US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lang="haw" altLang="ko-KR" sz="3600">
                <a:solidFill>
                  <a:srgbClr val="0070c0"/>
                </a:solidFill>
              </a:rPr>
              <a:t>ʻo 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ʻAʻole hewa ʻo Iesū ma kēia ʻāina no ka mea ua hahai pono ʻo ia i ko ke Akua makemake.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aw" altLang="ko-KR" sz="4000"/>
              <a:t>ʻO ka Quiz o kēia lā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070501" y="7689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89806" y="76894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Mahea i pule ai o Iesu mamua o kona paa ana?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 ka luakini o Ierusalema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36713"/>
            <a:ext cx="84249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Getesemane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Keena luna o Mareko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Lake Galilaia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3536713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en-US" sz="2800">
                <a:solidFill>
                  <a:srgbClr val="ff0000"/>
                </a:solidFill>
              </a:rPr>
              <a:t>② </a:t>
            </a:r>
            <a:r xmlns:a="http://schemas.openxmlformats.org/drawingml/2006/main">
              <a:rPr lang="haw" altLang="ko-KR" sz="2800">
                <a:solidFill>
                  <a:srgbClr val="ff0000"/>
                </a:solidFill>
              </a:rPr>
              <a:t>Getesemane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5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aw" altLang="ko-KR" sz="4000"/>
              <a:t>ʻŌlelo o kēia lā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6241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6241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248167"/>
            <a:ext cx="8208912" cy="28289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ko-KR" sz="3600"/>
              <a:t>Hele iki aku la ia ilalo ke alo i ka honua, pule aku la ia, "E ko'u Makua, ina paha he mea hiki ia, e laweia aku keia kiaha mai o'u aku nei; aole nae i ko'u makemake, aka, i kou makemake."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Mataio</a:t>
            </a:r>
            <a:r xmlns:a="http://schemas.openxmlformats.org/drawingml/2006/main">
              <a:rPr lang="ha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26:39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Helu 86 Ka olelo a ke Akua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429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aw" altLang="ko-KR" sz="4400"/>
              <a:t>Ua make o Iesu ma ke kea.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95936" y="1988840"/>
            <a:ext cx="5148064" cy="39604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aw" altLang="ko-KR" sz="4000"/>
              <a:t>ʻŌlelo o kēia lā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5479" y="4958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4828" y="2955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988840"/>
            <a:ext cx="8208912" cy="22859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ko-KR" sz="3600"/>
              <a:t>Kahea aku la o Iesu me ka leo nui, "E ka Makua, iloko o kou mau lima ke waiho aku nei au i ko'u uhane." I kāna ʻōlelo ʻana i kēia, hoʻomaha ihola ʻo ia.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Luke</a:t>
            </a:r>
            <a:r xmlns:a="http://schemas.openxmlformats.org/drawingml/2006/main">
              <a:rPr lang="ha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23:</a:t>
            </a:r>
            <a:r xmlns:a="http://schemas.openxmlformats.org/drawingml/2006/main">
              <a:rPr lang="ha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1" y="5473005"/>
            <a:ext cx="9134632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ʻO Iesū, i hopu ʻia e nā koa Roma, ua kau ʻo ia i ka lei kākalaioa ma kona poʻo, ua hoʻomāʻewaʻewa ʻia, ua lawe ʻia ke keʻa a alakaʻi ʻia e pepehi ʻia i ka puʻu.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0"/>
            <a:ext cx="9141579" cy="5445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5085" y="5292244"/>
            <a:ext cx="9078915" cy="15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 laila, kau ʻia ʻo Iesū ma ke keʻa me nā lawehala ʻelua. Kū maila nā kānaka e nānā, a hoʻomāʻewaʻewa mai nā aliʻi iā ia.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-1" y="0"/>
            <a:ext cx="9144001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10350" y="5473005"/>
            <a:ext cx="91346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"E ka Makua, e kala mai oe ia lakou, no ka mea, aole lakou i ike i ka lakou mea e hana nei." Pule Iesu no ka poe i pepehi ia ia.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699792" y="188640"/>
            <a:ext cx="3625708" cy="502613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4034" y="5733256"/>
            <a:ext cx="9134646" cy="1065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 mai la o Iesu, Ua pau. Kulou iho la ia i kona poo, a haawi aku la i kona uhane.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"/>
            <a:ext cx="9144000" cy="573325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9589" y="5805264"/>
            <a:ext cx="91440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Olelo aku la ke kaikuwahine o Lazaro ia Iesu i hiki wawe mai, "E Iesu, ina oe maanei, ina aole i make kuu kaikunane."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13"/>
          <a:stretch>
            <a:fillRect/>
          </a:stretch>
        </p:blipFill>
        <p:spPr>
          <a:xfrm>
            <a:off x="0" y="0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9953" y="4621743"/>
            <a:ext cx="9107238" cy="2224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Ia manawa, nahae ae la ka pale o ka luakini i elua mai luna a lalo. Ua haʻalulu ka honua a nahā ka pōhaku. A ʻike ka poʻe koa nāna i kau iā Iesū ma ke keʻa, makaʻu ihola lākou, ʻī aʻela, "He ʻoiaʻiʻo ʻo ia ke Keiki a ke Akua!"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-12578"/>
            <a:ext cx="9143983" cy="44496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126812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aw" altLang="ko-KR" sz="4000"/>
              <a:t>Haawina o keia la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58925" y="12950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3337" y="126812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378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a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ʻO Iesū hewa ʻole i ʻeha a make no mākou, a ua uku no kā mākou hewa.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ha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No laila, ʻaʻole pono mākou e uku no mākou iho.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ha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Ua hoʻōla ʻia mākou iā Iesu.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ha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ʻAʻole pono kākou e poina i kēia no kekahi manawa.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25246"/>
            <a:ext cx="4053592" cy="5729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aw" altLang="ko-KR" sz="3200"/>
              <a:t>Owai o Iesu?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84677" y="928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5716" y="928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ko-KR" sz="3600">
                <a:solidFill>
                  <a:srgbClr val="0070c0"/>
                </a:solidFill>
              </a:rPr>
              <a:t>ʻO Iesu..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ʻO Iesu ka mea ho'ōla nāna i ho'ōla iā mākou ma ka make ʻana no kā mākou hewa ma ke keʻa.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aw" altLang="ko-KR" sz="4000"/>
              <a:t>ʻO ka Quiz o kēia lā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51182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928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Ua kaulia pu me Iesu ma ke kea?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Nā haumāna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Wahine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Kahunapule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Nā lawehala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haw" altLang="ko-KR" sz="2800">
                <a:solidFill>
                  <a:srgbClr val="ff0000"/>
                </a:solidFill>
              </a:rPr>
              <a:t>Nā lawehala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6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aw" altLang="ko-KR" sz="4000"/>
              <a:t>ʻŌlelo o kēia lā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5479" y="4958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4828" y="2955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988840"/>
            <a:ext cx="8208912" cy="22859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ko-KR" sz="3600"/>
              <a:t>Kahea aku la o Iesu me ka leo nui, "E ka Makua, iloko o kou mau lima ke waiho aku nei au i ko'u uhane." A pau kāna ʻōlelo ʻana i kēia, hoʻomaha ihola ʻo ia.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Luke</a:t>
            </a:r>
            <a:r xmlns:a="http://schemas.openxmlformats.org/drawingml/2006/main">
              <a:rPr lang="ha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23:</a:t>
            </a:r>
            <a:r xmlns:a="http://schemas.openxmlformats.org/drawingml/2006/main">
              <a:rPr lang="ha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Helu 87 Ka olelo a ke Akua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429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aw" altLang="ko-KR" sz="4400"/>
              <a:t>Ka luakupapau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044066" y="1988840"/>
            <a:ext cx="5090594" cy="38273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aw" altLang="ko-KR" sz="4000"/>
              <a:t>ʻŌlelo o kēia lā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38443" y="73578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988840"/>
            <a:ext cx="8208912" cy="17335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ko-KR" sz="3600"/>
              <a:t>Huli ae la ia, a ike aku la ia Iesu e ku ana, aole nae ia i ike o Iesu ia.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John</a:t>
            </a:r>
            <a:r xmlns:a="http://schemas.openxmlformats.org/drawingml/2006/main">
              <a:rPr lang="ha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20:</a:t>
            </a:r>
            <a:r xmlns:a="http://schemas.openxmlformats.org/drawingml/2006/main">
              <a:rPr lang="ha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4" y="5288340"/>
            <a:ext cx="9134632" cy="1558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Ua hele ʻo Maria Magedalene i ka hale kupapaʻu e ʻike iā Iesū i make. Akā, ua hāmama ka puka pōhaku o ka hale kupapaʻu.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4794" y="-27383"/>
            <a:ext cx="9158793" cy="532859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5264"/>
            <a:ext cx="907891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Aole he kino o Iesu ma ka halekupapau. Manaʻo ʻo Maria ua ʻaihue kekahi i ke kino make o Iesū.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-4335"/>
            <a:ext cx="9144000" cy="58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5264"/>
            <a:ext cx="91346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ʻIke ʻia ka ʻānela a nīnau. "No ke aha ʻoe e uē nei?" I mai la o Maria, Ua aihue kekahi i ke kino o Iesu.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1208"/>
            <a:ext cx="9144000" cy="582647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1702" y="5736158"/>
            <a:ext cx="913464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a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 mai la o Iesu, "E lawe aku i ka ipuka pohaku o ka halekupapau." Kauoha mai la o Iesu, "E Lazaro e hele mai iwaho."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13"/>
          <a:stretch>
            <a:fillRect/>
          </a:stretch>
        </p:blipFill>
        <p:spPr>
          <a:xfrm>
            <a:off x="21702" y="2902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445224"/>
            <a:ext cx="9134646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 i kona huli ʻana, aia ʻo Iesū i ola hou mai. Aole nae i ike o Maria ia Iesu. ʻAʻole ʻo ia i manaʻo e hoʻi mai ʻo Iesū i ke ola.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7080" y="-14599"/>
            <a:ext cx="9144000" cy="54598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552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"Maria..." I ka wa wale no i kahea mai ai o Iesu, ua ike o Maria ia ia. “E ka Haku, ua hoala hou mai oe i ke ola.” Ua ala hou mai o Iesu i na la ekolu mahope iho o kona make ana.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776" y="0"/>
            <a:ext cx="9144000" cy="54730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aw" altLang="ko-KR" sz="4000"/>
              <a:t>Haawina o keia la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7721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4616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aw" altLang="ko-KR" sz="3300">
                <a:solidFill>
                  <a:schemeClr val="tx1">
                    <a:lumMod val="65000"/>
                    <a:lumOff val="35000"/>
                  </a:schemeClr>
                </a:solidFill>
              </a:rPr>
              <a:t>ʻAʻohe kanaka o ka honua i make</a:t>
            </a:r>
            <a:endParaRPr xmlns:a="http://schemas.openxmlformats.org/drawingml/2006/main" lang="en-US" altLang="ko-KR" sz="33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haw" altLang="ko-KR" sz="3300">
                <a:solidFill>
                  <a:schemeClr val="tx1">
                    <a:lumMod val="65000"/>
                    <a:lumOff val="35000"/>
                  </a:schemeClr>
                </a:solidFill>
              </a:rPr>
              <a:t>a ola hou.</a:t>
            </a:r>
            <a:endParaRPr xmlns:a="http://schemas.openxmlformats.org/drawingml/2006/main" lang="en-US" altLang="ko-KR" sz="33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haw" altLang="ko-KR" sz="3300">
                <a:solidFill>
                  <a:schemeClr val="tx1">
                    <a:lumMod val="65000"/>
                    <a:lumOff val="35000"/>
                  </a:schemeClr>
                </a:solidFill>
              </a:rPr>
              <a:t>Aka, o Iesu wale no ka mea i hoalaia mai ka make mai, ke ola nei.</a:t>
            </a:r>
            <a:endParaRPr xmlns:a="http://schemas.openxmlformats.org/drawingml/2006/main" lang="en-US" altLang="ko-KR" sz="33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haw" altLang="ko-KR" sz="3300">
                <a:solidFill>
                  <a:schemeClr val="tx1">
                    <a:lumMod val="65000"/>
                    <a:lumOff val="35000"/>
                  </a:schemeClr>
                </a:solidFill>
              </a:rPr>
              <a:t>Ke olelo mai nei ka Baibala, o ka poe manaoio ia Iesu, e ola hou lakou</a:t>
            </a:r>
            <a:endParaRPr xmlns:a="http://schemas.openxmlformats.org/drawingml/2006/main" lang="en-US" altLang="ko-KR" sz="33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haw" altLang="ko-KR" sz="3300">
                <a:solidFill>
                  <a:schemeClr val="tx1">
                    <a:lumMod val="65000"/>
                    <a:lumOff val="35000"/>
                  </a:schemeClr>
                </a:solidFill>
              </a:rPr>
              <a:t>e like me Iesu.</a:t>
            </a:r>
            <a:endParaRPr xmlns:a="http://schemas.openxmlformats.org/drawingml/2006/main" lang="en-US" altLang="ko-KR" sz="33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haw" altLang="ko-KR" sz="3300">
                <a:solidFill>
                  <a:schemeClr val="tx1">
                    <a:lumMod val="65000"/>
                    <a:lumOff val="35000"/>
                  </a:schemeClr>
                </a:solidFill>
              </a:rPr>
              <a:t>No laila, ʻaʻole e pau ko kākou manaʻolana</a:t>
            </a:r>
            <a:endParaRPr xmlns:a="http://schemas.openxmlformats.org/drawingml/2006/main" lang="en-US" altLang="ko-KR" sz="33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haw" altLang="ko-KR" sz="3300">
                <a:solidFill>
                  <a:schemeClr val="tx1">
                    <a:lumMod val="65000"/>
                    <a:lumOff val="35000"/>
                  </a:schemeClr>
                </a:solidFill>
              </a:rPr>
              <a:t>no ke ola mau loa.</a:t>
            </a:r>
            <a:endParaRPr xmlns:a="http://schemas.openxmlformats.org/drawingml/2006/main" lang="en-US" altLang="ko-KR" sz="33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8656" y="205543"/>
            <a:ext cx="4053592" cy="5736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aw" altLang="ko-KR" sz="3200"/>
              <a:t>Owai o Iesu?</a:t>
            </a:r>
            <a:r xmlns:a="http://schemas.openxmlformats.org/drawingml/2006/main">
              <a:rPr lang="haw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6379" y="8642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14224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ko-KR" sz="3600">
                <a:solidFill>
                  <a:srgbClr val="0070c0"/>
                </a:solidFill>
              </a:rPr>
              <a:t>ʻO Iesu..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ʻO Iesu ka Haku o ka Lanakila i lanakila i ka make a ola hou mai.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aw" altLang="ko-KR" sz="4000"/>
              <a:t>ʻO ka Quiz o kēia lā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51144" y="11808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835696" y="12928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Pehea ka manao o Maria i kona ike ana aole o Iesu iloko o ka halekupapau?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Ua ala hou ʻia ʻo Iesū!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ʻAʻole kēia ka hale kupapaʻu o Iesū!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Ua ʻaihue kekahi i ke kino make o Iesū!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Ua kūʻai nā haumāna i ke kino make o Iesū!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52404"/>
            <a:ext cx="8712968" cy="5129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haw" altLang="ko-KR" sz="2800">
                <a:solidFill>
                  <a:srgbClr val="ff0000"/>
                </a:solidFill>
              </a:rPr>
              <a:t>Ua ʻaihue kekahi i ke kino make o Iesū!</a:t>
            </a:r>
            <a:endParaRPr xmlns:a="http://schemas.openxmlformats.org/drawingml/2006/main" lang="en-US" alt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7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aw" altLang="ko-KR" sz="4000"/>
              <a:t>ʻŌlelo o kēia lā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38443" y="73578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988840"/>
            <a:ext cx="8208912" cy="17335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ko-KR" sz="3600"/>
              <a:t>Huli ae la ia, a ike aku la ia Iesu e ku ana, aole nae ia i ike o Iesu ia.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John</a:t>
            </a:r>
            <a:r xmlns:a="http://schemas.openxmlformats.org/drawingml/2006/main">
              <a:rPr lang="ha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20:</a:t>
            </a:r>
            <a:r xmlns:a="http://schemas.openxmlformats.org/drawingml/2006/main">
              <a:rPr lang="ha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Helu 88 Ka olelo a ke Akua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20967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aw" altLang="ko-KR" sz="4400"/>
              <a:t>Iesu i pii i ka lani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707904" y="2055135"/>
            <a:ext cx="5432160" cy="385358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aw" altLang="ko-KR" sz="4000"/>
              <a:t>ʻŌlelo o kēia lā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4819" y="7655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55488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988840"/>
            <a:ext cx="8208912" cy="17335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ko-KR" sz="3600"/>
              <a:t>A ma hope o kāna ʻōlelo ʻana i kēia, lawe ʻia akula ia i mua o ko lākou mau maka, a na ke ao i hūnā iā ia mai ko lākou mau maka.</a:t>
            </a:r>
            <a:r xmlns:a="http://schemas.openxmlformats.org/drawingml/2006/main">
              <a:rPr lang="haw" altLang="en-US" sz="3600"/>
              <a:t> 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Hana</a:t>
            </a:r>
            <a:r xmlns:a="http://schemas.openxmlformats.org/drawingml/2006/main">
              <a:rPr lang="ha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</a:t>
            </a:r>
            <a:r xmlns:a="http://schemas.openxmlformats.org/drawingml/2006/main">
              <a:rPr lang="ha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4" y="5288340"/>
            <a:ext cx="9134632" cy="1558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ʻO ka poʻe haumāna, ka poʻe i ʻike ʻole ua ala hou ʻia ʻo Iesū, ua paʻa i ka makaʻu a me ka hōʻeha.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2714" y="-35761"/>
            <a:ext cx="9144000" cy="526496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542" y="5445224"/>
            <a:ext cx="9078915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Hele mai la o Iesu i ala hou mai, a ku iho la iwaena o lakou, hoike mai la ia lakou i kona mau lima a me kona aoao, i mai la, Mai kanalua, a e manaoio.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"/>
            <a:ext cx="9144000" cy="54452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7318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 laila, he mea kupanaha, ʻekolu lā ma hope o kona make ʻana, hele ʻo Lazaro i waho. Hauʻoli nā kānaka i ka ʻike ʻana i kēia a hoʻomaikaʻi aku i ke Akua.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67" l="80" r="70" t="113"/>
          <a:stretch>
            <a:fillRect/>
          </a:stretch>
        </p:blipFill>
        <p:spPr>
          <a:xfrm>
            <a:off x="0" y="-14287"/>
            <a:ext cx="9144000" cy="524348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512" y="5157192"/>
            <a:ext cx="9134646" cy="15560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 laila, ʻōlelo ʻo Iesū e hoʻi ʻo ia i kona Makua, ke Akua a hoʻohiki e hoʻouna ʻo ia i ka ʻUhane Hemolele.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8495"/>
            <a:ext cx="9144000" cy="510367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512" y="5380672"/>
            <a:ext cx="9134646" cy="14563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Kauoha mai la o Iesu i kana poe haumana e hoike ia ia a hiki i ka hopena o ke ao nei, e hai aku i ka euanelio a e ao aku i ka olelo.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3"/>
            <a:ext cx="9144000" cy="5400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552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 hope o ka pau ʻana o nā misionari a pau ma kēia ʻāina, piʻi akula ʻo Iesū i ka lani i mua o kāna mau haumāna. A ua hoʻohiki ʻo ia iā mākou e hoʻi mai ʻo ia i kēia ʻāina i kekahi lā.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5172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225746"/>
            <a:ext cx="4053592" cy="6962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aw" altLang="ko-KR" sz="4000"/>
              <a:t>Haawina o keia la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67122" y="81618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94528" y="4977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31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a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Kauoha mai o Iesu i kana poe haumana e hai aku i ka euanelio a hiki i na kukulu o ka honua mamua o kona pii ana i ka lani.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ha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He hui ka Ekalesia o na haumana a Iesu.</a:t>
            </a:r>
            <a:r xmlns:a="http://schemas.openxmlformats.org/drawingml/2006/main">
              <a:rPr lang="haw" altLang="en-U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a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E like me na haumana a Iesu, pono kakou e hai aku i ka euanelio ma na wahi a pau. A e lilo kakou i poe hoike no Iesu.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5715" y="219398"/>
            <a:ext cx="4053592" cy="569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aw" altLang="ko-KR" sz="3200"/>
              <a:t>Owai o Iesu?</a:t>
            </a:r>
            <a:r xmlns:a="http://schemas.openxmlformats.org/drawingml/2006/main">
              <a:rPr lang="haw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15032" y="81540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106356" y="13816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ko-KR" sz="3600">
                <a:solidFill>
                  <a:srgbClr val="0070c0"/>
                </a:solidFill>
              </a:rPr>
              <a:t>ʻO Iesu..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Ke ola nei o Iesu, e noho ana ma ka aoao akau o ke Akua, a e hoi hou mai oia i ka honua e like me ka olelo mua ia.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233485"/>
            <a:ext cx="4053592" cy="6980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aw" altLang="ko-KR" sz="4000"/>
              <a:t>ʻO ka Quiz o kēia lā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76752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11182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Heaha ka Iesu i hoala hou ia mai i kana poe haumana?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Nā kaha kui ma nā lima a me nā wāwae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Hōʻailona kākalaioa o ke poʻo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He kaha o ka hahau ma ke kua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ʻAha ma ka maka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80928"/>
            <a:ext cx="8712968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en-US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lang="haw" altLang="ko-KR" sz="2800">
                <a:solidFill>
                  <a:srgbClr val="ff0000"/>
                </a:solidFill>
              </a:rPr>
              <a:t>Nā kaha kui ma nā lima a me nā wāwae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8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aw" altLang="ko-KR" sz="4000"/>
              <a:t>ʻŌlelo o kēia lā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4819" y="7655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55488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988840"/>
            <a:ext cx="8208912" cy="17335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ko-KR" sz="3600"/>
              <a:t>A ma hope o kāna ʻōlelo ʻana i kēia, lawe ʻia akula ia i mua o ko lākou mau maka, a na ke ao i hūnā iā ia mai ko lākou mau maka.</a:t>
            </a:r>
            <a:r xmlns:a="http://schemas.openxmlformats.org/drawingml/2006/main">
              <a:rPr lang="haw" altLang="en-US" sz="3600"/>
              <a:t> 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Hana</a:t>
            </a:r>
            <a:r xmlns:a="http://schemas.openxmlformats.org/drawingml/2006/main">
              <a:rPr lang="ha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</a:t>
            </a:r>
            <a:r xmlns:a="http://schemas.openxmlformats.org/drawingml/2006/main">
              <a:rPr lang="ha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Helu 89 Ka olelo a ke Akua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20967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aw" altLang="ko-KR" sz="4400"/>
              <a:t>Ua hiki mai ka Uhane Hemolele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rcRect t="40" b="240"/>
          <a:stretch>
            <a:fillRect/>
          </a:stretch>
        </p:blipFill>
        <p:spPr>
          <a:xfrm>
            <a:off x="4258230" y="1959038"/>
            <a:ext cx="4879884" cy="39182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aw" altLang="ko-KR" sz="4000"/>
              <a:t>ʻŌlelo o kēia lā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85761" y="68158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988840"/>
            <a:ext cx="8208912" cy="17335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ko-KR" sz="3600"/>
              <a:t>Ua piha lakou a pau i ka Uhane Hemolele, a hoomaka lakou e olelo ma na olelo e, e like me ka haawi ana o ka Uhane ia lakou.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Hana</a:t>
            </a:r>
            <a:r xmlns:a="http://schemas.openxmlformats.org/drawingml/2006/main">
              <a:rPr lang="ha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088" y="5157192"/>
            <a:ext cx="9134632" cy="15560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Aia na haumana ma Ierusalema e like me ka Iesu olelo ana. A hiki mai ka la Penetekota, ua akoakoa lakou a pau ma kahi hookahi.</a:t>
            </a:r>
            <a:r xmlns:a="http://schemas.openxmlformats.org/drawingml/2006/main">
              <a:rPr lang="haw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t="200" b="140"/>
          <a:stretch>
            <a:fillRect/>
          </a:stretch>
        </p:blipFill>
        <p:spPr>
          <a:xfrm>
            <a:off x="-1" y="-8629"/>
            <a:ext cx="9144001" cy="494979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aw" sz="4000"/>
              <a:t>Haawina o keia la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8808" y="11260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105735" y="96915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23528" y="1570465"/>
            <a:ext cx="8352928" cy="30186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a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Ua hoala hou mai o Iesu ia Lazaro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a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ma kana olelo.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a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E make kakou i kekahi la, aka, e ala hou kakou no ko kakou manaoio ia Iesu.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a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Pono ʻoe e lilo i Karistiano e ola ana me ka manaʻolana o ke alahouana.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542" y="5259988"/>
            <a:ext cx="9078915" cy="15580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Me he makani ikaika la, hiki mai la ka leo, a piha ka hale a pau a lakou i noho ai.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-1488" y="-27384"/>
            <a:ext cx="9144000" cy="51845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462901"/>
            <a:ext cx="9134646" cy="13741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 laila, he elelo ahi ma luna o ke poʻo o kēlā me kēia kanaka, a laila ua piha lākou a pau i ka ʻUhane Hemolele, a hoʻomaka lākou e ʻōlelo ma nā ʻōlelo ʻē aʻe.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t="40" b="240"/>
          <a:stretch>
            <a:fillRect/>
          </a:stretch>
        </p:blipFill>
        <p:spPr>
          <a:xfrm>
            <a:off x="9354" y="-1"/>
            <a:ext cx="9134646" cy="54629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05264"/>
            <a:ext cx="9134646" cy="100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A kahaha na kanaka a pau, hoomaka o Petero e hai aku ia lakou no Iesu a me ka euanelio.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l="120" t="140" r="70" b="120"/>
          <a:stretch>
            <a:fillRect/>
          </a:stretch>
        </p:blipFill>
        <p:spPr>
          <a:xfrm>
            <a:off x="0" y="0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3088" y="5290084"/>
            <a:ext cx="9107238" cy="15564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Ua hoʻolohe nā kānaka i ka ʻeuanelio, mihi, a bapetizo. ʻOi aku ma mua o 3,000 poʻe i bapetizo ʻia i kēlā lā.</a:t>
            </a:r>
            <a:r xmlns:a="http://schemas.openxmlformats.org/drawingml/2006/main">
              <a:rPr lang="haw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120" t="140" r="70" b="110"/>
          <a:stretch>
            <a:fillRect/>
          </a:stretch>
        </p:blipFill>
        <p:spPr>
          <a:xfrm>
            <a:off x="13088" y="-6658"/>
            <a:ext cx="9130911" cy="530786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aw" altLang="ko-KR" sz="4000"/>
              <a:t>Haawina o keia la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6538" y="6842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25112" y="1658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88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a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Ua hoouna mai o Iesu i ka Uhane Hemolele i kana poe haumana.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ha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Ua haawi mai ka Uhane Hemolele ia Petero i ka naauao a me ka mana e hai aku i ka euanelio.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ha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Aia ka ʻUhane Hemolele i loko o ka naʻau o ka poʻe manaʻoʻiʻo iā Iesū.</a:t>
            </a:r>
            <a:r xmlns:a="http://schemas.openxmlformats.org/drawingml/2006/main">
              <a:rPr lang="haw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a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Mai poina, ʻo ka ʻUhane Hemolele ka mea nāna i hāʻawi mai i ka naʻauao a me ka ikaika e haʻi aku i ka ʻeuanelio, e like me kāna hāʻawi ʻana iā Petero i ka naʻauao a me ka mana.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2632" y="168928"/>
            <a:ext cx="4053592" cy="5721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aw" altLang="ko-KR" sz="3200"/>
              <a:t>Owai o Iesu?</a:t>
            </a:r>
            <a:r xmlns:a="http://schemas.openxmlformats.org/drawingml/2006/main">
              <a:rPr lang="haw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0501" y="57399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11321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ko-KR" sz="3600">
                <a:solidFill>
                  <a:srgbClr val="0070c0"/>
                </a:solidFill>
              </a:rPr>
              <a:t>ʻO Iesu..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Hoʻouna ʻo Iesū i ka ʻUhane Hemolele i ka poʻe a pau e manaʻoʻiʻo iā ia e kōkua iā mākou.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aw" altLang="ko-KR" sz="4000"/>
              <a:t>ʻO ka Quiz o kēia lā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5903626" y="99380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278296" y="11749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Heaha ka lakou i lohe ai i ka hiki ana mai o ka Uhane Hemolele?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kani pū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hekili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ka pā ʻana o ka makani ikaika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ke kani o ka pule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1856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haw" altLang="ko-KR" sz="2800">
                <a:solidFill>
                  <a:srgbClr val="ff0000"/>
                </a:solidFill>
              </a:rPr>
              <a:t>ka pā ʻana o ka makani ikaika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9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aw" altLang="ko-KR" sz="4000"/>
              <a:t>ʻŌlelo o kēia lā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85761" y="68158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988840"/>
            <a:ext cx="8208912" cy="17335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ko-KR" sz="3600"/>
              <a:t>Ua piha lakou a pau i ka Uhane Hemolele, a hoomaka lakou e olelo ma na olelo e, e like me ka haawi ana o ka Uhane ia lakou.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Hana</a:t>
            </a:r>
            <a:r xmlns:a="http://schemas.openxmlformats.org/drawingml/2006/main">
              <a:rPr lang="ha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Helu 90 Ka olelo a ke Akua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915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aw" altLang="ko-KR" sz="4000"/>
              <a:t>Ua hai aku o Pilipo i ka Euanelio i ko Aitiopa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211960" y="1959038"/>
            <a:ext cx="4932040" cy="38571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aw" altLang="ko-KR" sz="4000"/>
              <a:t>ʻŌlelo o kēia lā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5966771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195736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636912"/>
            <a:ext cx="8208912" cy="17331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ko-KR" sz="3600"/>
              <a:t>A laila hoʻomaka ʻo Pilipo ma ka ʻōlelo a ka palapala hemolele, a haʻi aku iā ia i ka ʻeuanelio no Iesū.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Hana</a:t>
            </a:r>
            <a:r xmlns:a="http://schemas.openxmlformats.org/drawingml/2006/main">
              <a:rPr lang="ha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8:</a:t>
            </a:r>
            <a:r xmlns:a="http://schemas.openxmlformats.org/drawingml/2006/main">
              <a:rPr lang="ha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aw" sz="4000"/>
              <a:t>ʻŌlelo o kēia lā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8782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6411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646798"/>
            <a:ext cx="8208912" cy="25232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aw" sz="4000"/>
              <a:t>No ka mea, ua make keia keiki a'u, a ua ola hou mai; ua nalowale a ua loaa. No laila, hoʻomaka lākou e hoʻolauleʻa.</a:t>
            </a:r>
            <a:endParaRPr xmlns:a="http://schemas.openxmlformats.org/drawingml/2006/main" altLang="en-US" lang="ko-KR" sz="40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Luke</a:t>
            </a:r>
            <a:r xmlns:a="http://schemas.openxmlformats.org/drawingml/2006/main">
              <a:rPr altLang="en-US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15:24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7887" y="226160"/>
            <a:ext cx="4053592" cy="572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aw" sz="3200"/>
              <a:t>Owai o Iesu?</a:t>
            </a:r>
            <a:r xmlns:a="http://schemas.openxmlformats.org/drawingml/2006/main">
              <a:rPr altLang="en-US" lang="haw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9849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121610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aw" sz="3600">
                <a:solidFill>
                  <a:srgbClr val="0070c0"/>
                </a:solidFill>
              </a:rPr>
              <a:t>ʻO Iesu..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aw" sz="3600">
                <a:solidFill>
                  <a:schemeClr val="tx1">
                    <a:lumMod val="65000"/>
                    <a:lumOff val="35000"/>
                  </a:schemeClr>
                </a:solidFill>
              </a:rPr>
              <a:t>ʻO Iesu ke kumu o ke ola nāna e hoʻāla i ka poʻe make.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4" y="5085184"/>
            <a:ext cx="9134632" cy="15518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 kekahi lā, ʻōlelo maila kekahi ʻānela o ka Haku iā Pilipo ka mea i manaʻoʻiʻo iā Iesū, "E hele ʻoe i ke kūkulu hema ma ke ala - ma ke ala wao nahele."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902" y="1"/>
            <a:ext cx="9125016" cy="49411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1054" y="5733256"/>
            <a:ext cx="9078915" cy="10466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ko-KR" sz="3100">
                <a:solidFill>
                  <a:schemeClr val="tx1">
                    <a:lumMod val="65000"/>
                    <a:lumOff val="35000"/>
                  </a:schemeClr>
                </a:solidFill>
              </a:rPr>
              <a:t>Ua hoʻomaka ʻo ia i ka wao nahele hema e like me ka ʻōlelo a ka ʻānela. Ua noʻonoʻo ʻo ia i ke kumu i hoʻouna mai ai ka ʻānela iā ia </a:t>
            </a:r>
            <a:r xmlns:a="http://schemas.openxmlformats.org/drawingml/2006/main">
              <a:rPr lang="ha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6685" y="5022541"/>
            <a:ext cx="9134646" cy="17954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 kēlā manawa, aia ma luna o ke kaʻa ka luna kālā no ʻAitiopa, e heluhelu ana i ka palapala a ke kāula ʻIsaia. Hele maila ʻo Pilipo a nīnau. " Maopopo anei ia oe ka mea e heluhelu nei ?"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90"/>
          <a:stretch>
            <a:fillRect/>
          </a:stretch>
        </p:blipFill>
        <p:spPr>
          <a:xfrm>
            <a:off x="-12536" y="1"/>
            <a:ext cx="4512528" cy="486915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l="50"/>
          <a:stretch>
            <a:fillRect/>
          </a:stretch>
        </p:blipFill>
        <p:spPr>
          <a:xfrm>
            <a:off x="4644008" y="-2911"/>
            <a:ext cx="4499992" cy="486915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466749"/>
            <a:ext cx="9134646" cy="13702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"Pehea e hiki ai iaʻu ke hoʻomaopopo," wahi āna, "ke ʻole e wehewehe mai kekahi iaʻu?" Hoomaka iho la o Pilipo ma keia pauku o ka Palapala Hemolele, a hai aku ia ia i ka euanelio no Iesu.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5496" y="-10263"/>
            <a:ext cx="9144000" cy="547701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3088" y="5290084"/>
            <a:ext cx="9107238" cy="15564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Ma hope o ka hoʻokipa ʻana o ka ʻAitiopa iā Iesū, hoʻi ʻo ia i kona ʻāina me ka hauʻoli. Ua mahalo ʻo Pilipo i ka ʻUhane Hemolele no ke alakaʻi ʻana iā ia ma laila.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574" y="-25255"/>
            <a:ext cx="9144000" cy="53153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aw" altLang="ko-KR" sz="4000"/>
              <a:t>Haawina o keia la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56512" y="6842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95308" y="103694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00569" y="1124744"/>
            <a:ext cx="8512250" cy="3988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a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ʻAʻole hiki iā Pilipo ke hoʻomaopopo piha akā ua hoʻolohe ʻo ia i ke kauoha a ka ʻUhane Hemolele. No laila hiki iā ia ke haʻi aku i ka ʻeuanelio i ka ʻAitiopa.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ha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 kekahi manawa aia mākou i kahi kūlana hiki ʻole iā mākou ke hoʻomaopopo.</a:t>
            </a:r>
            <a:r xmlns:a="http://schemas.openxmlformats.org/drawingml/2006/main">
              <a:rPr lang="haw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a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Akā inā hilinaʻi ʻoe i ke Akua a hoʻolohe iā ia ma ka ʻUhane Hemolele i kēlā manawa, hiki iā ʻoe ke lilo i kanaka hilinaʻi.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ha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ka poe hai aku i ka euanelio.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3809" y="298187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aw" altLang="ko-KR" sz="3200"/>
              <a:t>Owai o Iesu ?</a:t>
            </a:r>
            <a:r xmlns:a="http://schemas.openxmlformats.org/drawingml/2006/main">
              <a:rPr lang="haw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8642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108132" y="114104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ko-KR" sz="3600">
                <a:solidFill>
                  <a:srgbClr val="0070c0"/>
                </a:solidFill>
              </a:rPr>
              <a:t>ʻO Iesu..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ʻO Iesu ka mea nāna e alakaʻi i ka pilina me mākou e hālāwai ai.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aw" altLang="ko-KR" sz="4000"/>
              <a:t>ʻO ka Quiz o kēia lā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9639" y="101909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94090" y="8592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Owai ke eunuha Aitiopa i halawai ai o Pilipo ma ke alakai ana ?</a:t>
            </a:r>
            <a:r xmlns:a="http://schemas.openxmlformats.org/drawingml/2006/main">
              <a:rPr lang="haw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ʻO ia ka luna o ka pūʻali koa.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He kuke ʻo ia no kona ʻāina.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ʻO ia</a:t>
            </a:r>
            <a:r xmlns:a="http://schemas.openxmlformats.org/drawingml/2006/main">
              <a:rPr lang="ha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ua</a:t>
            </a:r>
            <a:r xmlns:a="http://schemas.openxmlformats.org/drawingml/2006/main">
              <a:rPr lang="ha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 loko</a:t>
            </a:r>
            <a:r xmlns:a="http://schemas.openxmlformats.org/drawingml/2006/main">
              <a:rPr lang="ha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uku</a:t>
            </a:r>
            <a:r xmlns:a="http://schemas.openxmlformats.org/drawingml/2006/main">
              <a:rPr lang="ha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</a:t>
            </a:r>
            <a:r xmlns:a="http://schemas.openxmlformats.org/drawingml/2006/main">
              <a:rPr lang="ha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kona</a:t>
            </a:r>
            <a:r xmlns:a="http://schemas.openxmlformats.org/drawingml/2006/main">
              <a:rPr lang="ha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ʻāina</a:t>
            </a:r>
            <a:r xmlns:a="http://schemas.openxmlformats.org/drawingml/2006/main">
              <a:rPr lang="ha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kālā.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Ua mālama ʻo ia i ka hoʻomana o ka ʻāina.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haw" altLang="ko-KR" sz="2800">
                <a:solidFill>
                  <a:srgbClr val="ff0000"/>
                </a:solidFill>
              </a:rPr>
              <a:t>Ua mālama ʻo ia i ke kālā o kona ʻāina.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0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aw" altLang="ko-KR" sz="4000"/>
              <a:t>ʻŌlelo o kēia lā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5966771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195736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636912"/>
            <a:ext cx="8208912" cy="17331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ko-KR" sz="3600"/>
              <a:t>A laila hoʻomaka ʻo Pilipo ma ka ʻōlelo a ka palapala hemolele, a haʻi aku iā ia i ka ʻeuanelio no Iesū.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Hana</a:t>
            </a:r>
            <a:r xmlns:a="http://schemas.openxmlformats.org/drawingml/2006/main">
              <a:rPr lang="ha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8:</a:t>
            </a:r>
            <a:r xmlns:a="http://schemas.openxmlformats.org/drawingml/2006/main">
              <a:rPr lang="ha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Helu 91 Ka olelo a ke Akua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429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aw" altLang="ko-KR" sz="4400"/>
              <a:t>Ua halawai o Saulo me Iesu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357923" y="1959038"/>
            <a:ext cx="4786078" cy="38571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653216" y="143826"/>
            <a:ext cx="4053592" cy="6924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aw" sz="4000">
                <a:solidFill>
                  <a:srgbClr val="ff0000"/>
                </a:solidFill>
              </a:rPr>
              <a:t>ʻO ka Quiz o kēia lā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15394" y="9338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42785" y="6981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a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Ehia la i hala mai ka make ana o Lazaro i ka hiki ana mai o Iesu?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hoʻokahi lā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ʻelua lā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50895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ʻekolu lā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ʻehā lā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47299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aw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altLang="ko-KR" lang="haw" sz="2800">
                <a:solidFill>
                  <a:srgbClr val="ff0000"/>
                </a:solidFill>
              </a:rPr>
              <a:t>ʻekolu lā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2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aw" altLang="ko-KR" sz="4000"/>
              <a:t>ʻŌlelo o kēia lā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20560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3404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123061"/>
            <a:ext cx="8208912" cy="1732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ko-KR" sz="3600"/>
              <a:t>Hina iho la ia i ka lepo, a lohe aku la i ka leo i ka i ana mai ia ia, E Saulo, e Saulo, no ke aha la oe e hoomaau mai nei ia'u?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Hana</a:t>
            </a:r>
            <a:r xmlns:a="http://schemas.openxmlformats.org/drawingml/2006/main">
              <a:rPr lang="ha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</a:t>
            </a:r>
            <a:r xmlns:a="http://schemas.openxmlformats.org/drawingml/2006/main">
              <a:rPr lang="ha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24662" y="5589240"/>
            <a:ext cx="9134632" cy="1066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He kanaka i kapaia o Saulo, ua inaina i ka poe manaoio ia Iesu, a ua inaina oia i ka ekalesia.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7398" y="-27383"/>
            <a:ext cx="9144000" cy="547260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4274" y="5589240"/>
            <a:ext cx="9134646" cy="10001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Ua inaina loa o Saulo ia Iesu a hele aku la ia i Damaseko e hopu i ka poe Kristiano.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104" y="-21952"/>
            <a:ext cx="9144000" cy="54671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094" y="5473005"/>
            <a:ext cx="9078915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 kona hookokoke ana aku i Damaseko i kana huakai, emo ole ana ka malamalama mai ka lani mai a puni ia. Lohe aku la ia i ka leo, "E Saulo, e Saulo, no ke aha la oe e hoomaau mai nei ia'u?"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552" y="1"/>
            <a:ext cx="9144000" cy="54730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466749"/>
            <a:ext cx="9134646" cy="13702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ʻO wai ʻoe, e ka Haku? "Owau no Iesu, ka mea au e hoomaau mai nei." Ua haohao o Saulo i ko Iesu ola ana. Ua manaʻo ʻo ia ua make ʻo Iesū.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4667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8576" y="4899105"/>
            <a:ext cx="9107238" cy="17950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Ua lilo o Saulo, ka mea i halawai me Iesu, i kanaka hou. Pela oia i lilo ai ia Paulo ka Lunaolelo, ka mea i hooikaika nui e hai aku i ka euanelio i ko na aina e, a ua kakau i na buke Baibala he nui.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8186" y="1"/>
            <a:ext cx="9144000" cy="48691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aw" altLang="ko-KR" sz="4000"/>
              <a:t>Haawina o keia la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53808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6842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00569" y="1124744"/>
            <a:ext cx="8512250" cy="3988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a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He kanaka hoomaau o Saulo i ka ekalesia, aka, kapa mai ke Akua ia ia he lunaolelo.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ha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ʻO Saulo, ka mea i hālāwai me Iesū, he ola ʻokoʻa loa ia ma mua.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ha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He aha nā hoʻololi āu i hana ai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ha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mai kou halawai ana me Iesu?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ha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ʻO ka poʻe e hālāwai me Iesū, pono lākou e ola i ke ola ʻokoʻa ma mua o ka wā ma mua.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3809" y="239099"/>
            <a:ext cx="4053592" cy="5686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aw" altLang="ko-KR" sz="3200"/>
              <a:t>Owai o Iesu?</a:t>
            </a:r>
            <a:r xmlns:a="http://schemas.openxmlformats.org/drawingml/2006/main">
              <a:rPr lang="haw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14224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5739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ko-KR" sz="3600">
                <a:solidFill>
                  <a:srgbClr val="0070c0"/>
                </a:solidFill>
              </a:rPr>
              <a:t>ʻO Iesu..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ʻO Iesu ka mea e kala aku i ka poʻe hewa e like me Saulo a kāhea aku iā lākou a hoʻonoho iā lākou i poʻe limahana.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aw" altLang="ko-KR" sz="4000"/>
              <a:t>ʻO ka Quiz o kēia lā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0501" y="11622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10363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No ke aha i hele ai o Saulo i Damaseko?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 hopu i na Kristiano.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No ka hele ʻana.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No ka hoʻomana.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 hai aku i ka euanelio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87402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en-US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lang="haw" altLang="ko-KR" sz="2800">
                <a:solidFill>
                  <a:srgbClr val="ff0000"/>
                </a:solidFill>
              </a:rPr>
              <a:t>E hopu i na Kristiano.</a:t>
            </a:r>
            <a:endParaRPr xmlns:a="http://schemas.openxmlformats.org/drawingml/2006/main" lang="en-US" alt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aw" altLang="ko-KR" sz="4000"/>
              <a:t>ʻŌlelo o kēia lā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20560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3404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123061"/>
            <a:ext cx="8208912" cy="1732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ko-KR" sz="3600"/>
              <a:t>Hina iho la ia i ka lepo, a lohe aku la i ka leo i ka i ana mai ia ia, E Saulo, e Saulo, no ke aha la oe e hoomaau mai nei ia'u?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Hana</a:t>
            </a:r>
            <a:r xmlns:a="http://schemas.openxmlformats.org/drawingml/2006/main">
              <a:rPr lang="ha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</a:t>
            </a:r>
            <a:r xmlns:a="http://schemas.openxmlformats.org/drawingml/2006/main">
              <a:rPr lang="ha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aw" sz="4000"/>
              <a:t>ʻŌlelo o kēia lā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6144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4365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228397"/>
            <a:ext cx="8208912" cy="44751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aw" sz="3600"/>
              <a:t>ʻĪ maila ʻo Iesū iā ia, ʻO wau nō ke alahouana a me ke ola: ʻo ka mea e manaʻoʻiʻo mai iaʻu, e ola ia inā e make ia;</a:t>
            </a:r>
            <a:endParaRPr xmlns:a="http://schemas.openxmlformats.org/drawingml/2006/main" altLang="ko-KR" lang="en-US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aw" sz="3600"/>
              <a:t>a o ka mea e ola ana a e manaoio mai ia'u, aole loa ia e make. Ke manaʻoʻiʻo nei ʻoe i kēia?"</a:t>
            </a:r>
            <a:endParaRPr xmlns:a="http://schemas.openxmlformats.org/drawingml/2006/main" altLang="ko-KR" lang="en-US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aw" sz="3600"/>
              <a:t> </a:t>
            </a:r>
            <a:endParaRPr xmlns:a="http://schemas.openxmlformats.org/drawingml/2006/main" altLang="ko-KR" lang="en-US" sz="3600"/>
          </a:p>
          <a:p>
            <a:pPr lvl="0">
              <a:defRPr/>
            </a:pPr>
            <a:endParaRPr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John</a:t>
            </a:r>
            <a:r xmlns:a="http://schemas.openxmlformats.org/drawingml/2006/main">
              <a:rPr altLang="en-US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11:</a:t>
            </a:r>
            <a:r xmlns:a="http://schemas.openxmlformats.org/drawingml/2006/main">
              <a:rPr altLang="en-US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25-26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Helu 92 Ka olelo a ke Akua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306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aw" altLang="ko-KR" sz="4000"/>
              <a:t>ʻO Barenaba ka hoaaloha maikaʻi o Paulo.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357923" y="1959038"/>
            <a:ext cx="4786078" cy="38571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aw" altLang="ko-KR" sz="4000"/>
              <a:t>ʻŌlelo o kēia lā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30107" y="7944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5070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002266"/>
            <a:ext cx="8208912" cy="39393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ko-KR" sz="3600"/>
              <a:t>Lalau aku la o Barenaba ia ia, a alakai aku la ia ia i ka poe lunaolelo. Hai aku la oia ia lakou i ka ike ana o Saulo i ka Haku i kona hele ana, a me ka olelo ana mai o ka Haku ia ia, a me kona ao ana ma Damaseko me ka makau ole ma ka inoa o Iesu.</a:t>
            </a:r>
            <a:r xmlns:a="http://schemas.openxmlformats.org/drawingml/2006/main">
              <a:rPr lang="haw" altLang="en-US" sz="3600"/>
              <a:t> 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Hana</a:t>
            </a:r>
            <a:r xmlns:a="http://schemas.openxmlformats.org/drawingml/2006/main">
              <a:rPr lang="ha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9:27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2714" y="5780782"/>
            <a:ext cx="9134632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Mahope o ko Paulo halawai ana me Iesu, makemake oia e halawai me na haumana a Iesu.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7807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9294" y="5290468"/>
            <a:ext cx="9134646" cy="15561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Aka, makau na haumana a Iesu ia Paulo. No ka mea, ʻaʻole lākou i ʻike ma hope o ko Paulo hālāwai ʻana me Iesū, lilo ʻo ia i manaʻoʻiʻo iā Iesū.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446" y="14543"/>
            <a:ext cx="9140554" cy="51426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518" y="5805264"/>
            <a:ext cx="907891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Ua kokua o Barenaba ia Paulo. "Ua halawai maoli oia me Iesu a ua hoololi loa ia!"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518" y="-20473"/>
            <a:ext cx="9137482" cy="582573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466749"/>
            <a:ext cx="9134646" cy="13702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"Ua ike no hoi au ia Paulo e hai ana ma Damaseko, kahi ana i hele ai e hopu i ka poe Kristiano!" Ua lilo na haumana i mau hoaaloha me Paulo me ka oluolu.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54" y="0"/>
            <a:ext cx="9134646" cy="54667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51520" y="5288340"/>
            <a:ext cx="8784976" cy="1558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Ma hope o kēlā, lilo ʻo Barenaba lāua ʻo Paulo i mau hoaaloha maikaʻi a hele a puni ka honua e haʻi pū i ka ʻeuanelio.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2765" y="0"/>
            <a:ext cx="9144000" cy="5229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aw" altLang="ko-KR" sz="4000"/>
              <a:t>Haawina o keia la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49477" y="10369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00569" y="1124744"/>
            <a:ext cx="8512250" cy="35025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a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Paulo, ka mea i hoomaau i ka ekalesia, halawai me Iesu a lilo i kanaka hou, aole nae i manaoio na kanaka ia ia.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ha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Akā, hoʻomākaukau ke Akua iā Barenaba a hana iā ia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ha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he hoa hana maikai no Paulo.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ha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E like me Paulo lāua ʻo Barenaba, pono kākou e lilo i mau hoaaloha maikaʻi o ka manaʻoʻiʻo a kōkua kekahi i kekahi.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06463" y="173894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aw" altLang="ko-KR" sz="3200"/>
              <a:t>Owai o Iesu?</a:t>
            </a:r>
            <a:r xmlns:a="http://schemas.openxmlformats.org/drawingml/2006/main">
              <a:rPr lang="haw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095757" y="10683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ko-KR" sz="3600">
                <a:solidFill>
                  <a:srgbClr val="0070c0"/>
                </a:solidFill>
              </a:rPr>
              <a:t>Iesu..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Hoʻouna mai ʻo Iesū i hoaaloha e kōkua iā mākou i ka wā pilikia.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aw" altLang="ko-KR" sz="4000"/>
              <a:t>ʻO ka Quiz o kēia lā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5925885" y="11808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63928" y="8235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ʻO wai ka mea i kōkua iā Paulo a lilo i hoaaloha i kona wā pilikia?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Petero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Ioane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50751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Barenaba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Pilipo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5800" y="4346766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haw" altLang="ko-KR" sz="2800">
                <a:solidFill>
                  <a:srgbClr val="ff0000"/>
                </a:solidFill>
              </a:rPr>
              <a:t>Barenaba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Helu 74 Ka olelo a ke Akua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2129464"/>
            <a:ext cx="4176464" cy="209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aw" altLang="ko-KR" sz="4400"/>
              <a:t>Ka Hoano o Iesu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39952" y="2060848"/>
            <a:ext cx="5004048" cy="37871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aw" altLang="ko-KR" sz="4000"/>
              <a:t>ʻŌlelo o kēia lā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30107" y="7944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5070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052736"/>
            <a:ext cx="8208912" cy="39389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ko-KR" sz="3600"/>
              <a:t>Lalau aku la o Barenaba ia ia, a alakai aku la ia ia i ka poe lunaolelo. Hai aku la ia ia lakou i ka ike ana o Saulo i ka Haku i kona hele ana, a me ka olelo ana mai o ka Haku ia ia, a me kona ao ana ma Damaseko me ka makau ole ma ka inoa o Iesu.</a:t>
            </a:r>
            <a:r xmlns:a="http://schemas.openxmlformats.org/drawingml/2006/main">
              <a:rPr lang="haw" altLang="en-US" sz="3600"/>
              <a:t> 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Hana</a:t>
            </a:r>
            <a:r xmlns:a="http://schemas.openxmlformats.org/drawingml/2006/main">
              <a:rPr lang="ha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9:27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Helu 93 Ka olelo a ke Akua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915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aw" altLang="ko-KR" sz="4000"/>
              <a:t>Doreka, ka mea i ola hou mai.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29201" y="1959038"/>
            <a:ext cx="5027149" cy="39441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aw" altLang="ko-KR" sz="4000"/>
              <a:t>ʻŌlelo o kēia lā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7632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74100" y="11944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978651"/>
            <a:ext cx="8208912" cy="33864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ko-KR" sz="3600"/>
              <a:t>Hoouna aku la o Petero ia lakou a pau iwaho o ke keena; alaila, kukuli iho la ia a pule aku la. Huli ae la ia i ka wahine i make, i aku la, E Tabita, e ala mai oe. Oaka ae la ia i kona mau maka, a ike aku la ia Petero, ala ae la ia iluna.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Hana</a:t>
            </a:r>
            <a:r xmlns:a="http://schemas.openxmlformats.org/drawingml/2006/main">
              <a:rPr lang="ha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</a:t>
            </a:r>
            <a:r xmlns:a="http://schemas.openxmlformats.org/drawingml/2006/main">
              <a:rPr lang="ha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2714" y="5780782"/>
            <a:ext cx="9134632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Aia kekahi haumana, o Doreka ka inoa, e hana mau ana i ka maikai, a me ka kokua ana i ka poe ilihune.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0"/>
            <a:ext cx="9144001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5812" y="5280308"/>
            <a:ext cx="9134646" cy="15567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Ma ia manawa ua maʻi ʻo ia a make. Ua kaumaha loa kona mau hoalauna a hoihoi mai ia Petero.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08518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9439" y="5457808"/>
            <a:ext cx="9078915" cy="13697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 hiki aku la o Petero, uwe iho la ka poe a pau i kokua ia ia, e hoike ana i ke kapa i loaa mai ia ia.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0"/>
            <a:ext cx="9144000" cy="5445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733256"/>
            <a:ext cx="9134646" cy="1065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Hoouna aku la o Petero ia lakou a pau iwaho o ke keena; alaila, kukuli iho la ia a pule aku la.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54" y="0"/>
            <a:ext cx="9134646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81" y="5229200"/>
            <a:ext cx="9107238" cy="13697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“E Doreka, e ala mai oe!” wahi a Petero. Oaka ae la ia i kona mau maka, a noho iluna e ike ana ia Petero. I ka ʻike ʻana i kēia, hauʻoli nā mea a pau, a nui ka poʻe ma ia kauhale i manaʻoʻiʻo iā Iesū.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20651" y="-99392"/>
            <a:ext cx="9144000" cy="525658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aw" altLang="ko-KR" sz="4000"/>
              <a:t>Haawina o keia la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0501" y="11277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3539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00569" y="1124744"/>
            <a:ext cx="8512250" cy="42930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a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He haumana o Petero na Iesu, a ua hiki ia ia ke hana i ka Iesu hana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ha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 kona noho ana ma keia honua.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haw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Ua ʻōlelo ʻo Iesū i kāna mau haumāna e hana lākou e like me kāna i hana ai.</a:t>
            </a:r>
            <a:endParaRPr xmlns:a="http://schemas.openxmlformats.org/drawingml/2006/main" lang="en-US" altLang="ko-KR" sz="30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haw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He haumana kakou na Iesu.</a:t>
            </a:r>
            <a:endParaRPr xmlns:a="http://schemas.openxmlformats.org/drawingml/2006/main" lang="en-US" altLang="ko-KR" sz="30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haw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Pono kākou e aʻo a hoʻomanaʻo i nā mea a Iesu i hana ai ma kēia ʻāina a e hana like me Iesu.</a:t>
            </a:r>
            <a:endParaRPr xmlns:a="http://schemas.openxmlformats.org/drawingml/2006/main" lang="en-US" altLang="ko-KR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04019" y="195625"/>
            <a:ext cx="4053592" cy="573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aw" altLang="ko-KR" sz="3200"/>
              <a:t>Owai o Iesu?</a:t>
            </a:r>
            <a:r xmlns:a="http://schemas.openxmlformats.org/drawingml/2006/main">
              <a:rPr lang="haw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2600" y="8642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6086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ko-KR" sz="3600">
                <a:solidFill>
                  <a:srgbClr val="0070c0"/>
                </a:solidFill>
              </a:rPr>
              <a:t>Iesu..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Hāʻawi ʻo Iesū i ka mana i kāna mau haumāna i hiki iā lākou ke haʻi aku i ka ʻeuanelio.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aw" sz="4000">
                <a:solidFill>
                  <a:srgbClr val="ff0000"/>
                </a:solidFill>
              </a:rPr>
              <a:t>ʻŌlelo o kēia lā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49477" y="2384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127176"/>
            <a:ext cx="8208912" cy="22905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aw" sz="3600"/>
              <a:t>Ma laila ʻo ia i hoʻololi ʻia i mua o lākou. Alohilohi kona maka e like me ka la, a keokeo mai la kona kapa e like me ka malamalama.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Mataio</a:t>
            </a:r>
            <a:r xmlns:a="http://schemas.openxmlformats.org/drawingml/2006/main">
              <a:rPr altLang="en-US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17:</a:t>
            </a:r>
            <a:r xmlns:a="http://schemas.openxmlformats.org/drawingml/2006/main">
              <a:rPr altLang="en-US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aw" altLang="ko-KR" sz="4000"/>
              <a:t>ʻO ka Quiz o kēia lā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68443" y="70199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25112" y="108114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 ka hiki ana o Petero i Doreka, kaumaha na kanaka a heaha ka lakou i hoike aku ai ia ia?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Nā lole a Doreka i hana ai.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Nā meaʻai a Doreka i hana ai.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Ke keiki a Doreka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Leta a Doreka.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78873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en-US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lang="haw" altLang="ko-KR" sz="2800">
                <a:solidFill>
                  <a:srgbClr val="ff0000"/>
                </a:solidFill>
              </a:rPr>
              <a:t>Nā lole a Doreka i hana ai.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4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aw" altLang="ko-KR" sz="4000"/>
              <a:t>ʻŌlelo o kēia lā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7632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74100" y="11944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050660"/>
            <a:ext cx="8208912" cy="33864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ko-KR" sz="3600"/>
              <a:t>Hoouna aku la o Petero ia lakou a pau iwaho o ke keena; alaila, kukuli iho la ia a pule aku la. Huli ae la ia i ka wahine i make, i aku la, E Tabita, e ala mai oe. Oaka ae la ia i kona mau maka, a ike aku la ia Petero, ala ae la ia iluna.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Hana</a:t>
            </a:r>
            <a:r xmlns:a="http://schemas.openxmlformats.org/drawingml/2006/main">
              <a:rPr lang="ha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</a:t>
            </a:r>
            <a:r xmlns:a="http://schemas.openxmlformats.org/drawingml/2006/main">
              <a:rPr lang="ha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Helu 94 Ka olelo a ke Akua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306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aw" altLang="ko-KR" sz="4000"/>
              <a:t>Korenelio, he Helene i hoolaia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8"/>
          <a:srcRect l="10" t="40" r="30" b="170"/>
          <a:stretch>
            <a:fillRect/>
          </a:stretch>
        </p:blipFill>
        <p:spPr>
          <a:xfrm>
            <a:off x="4211960" y="1782107"/>
            <a:ext cx="4932040" cy="402744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7931" y="9945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aw" altLang="ko-KR" sz="4000"/>
              <a:t>ʻŌlelo o kēia lā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5225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138920"/>
            <a:ext cx="8208912" cy="2290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ko-KR" sz="3600"/>
              <a:t>ʻO ka poʻe i ʻoki poepoe ʻia ka poʻe manaʻoʻiʻo i hele pū me Petero, ua kāhāhā lākou i ka ninini ʻia ʻana o ka makana o ka ʻUhane Hemolele ma luna o ko nā ʻāina ʻē.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Hana 10:</a:t>
            </a:r>
            <a:r xmlns:a="http://schemas.openxmlformats.org/drawingml/2006/main">
              <a:rPr lang="ha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8" y="5085184"/>
            <a:ext cx="9134632" cy="16089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Ma Kaisareia kekahi kanaka, o Korenelio kona inoa, he lunahaneri no ka poe koa Italia.</a:t>
            </a:r>
            <a:endParaRPr xmlns:a="http://schemas.openxmlformats.org/drawingml/2006/main" lang="en-US" altLang="ko-KR" sz="25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He haipule a makau i ke Akua oia a me kona ohana a pau; Ua hāʻawi manawaleʻa ʻo ia i ka poʻe nele, a pule mau i ke Akua.</a:t>
            </a:r>
            <a:endParaRPr xmlns:a="http://schemas.openxmlformats.org/drawingml/2006/main" lang="en-US" altLang="ko-KR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110" t="160" r="110" b="100"/>
          <a:stretch>
            <a:fillRect/>
          </a:stretch>
        </p:blipFill>
        <p:spPr>
          <a:xfrm>
            <a:off x="-2715" y="-1"/>
            <a:ext cx="9146715" cy="50851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4274" y="5375344"/>
            <a:ext cx="9134646" cy="15569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 kekahi lā, lohe ʻo Korenelio i ka leo o ke Akua i kāna pule ʻana. "E hoʻouna i nā kāne i kahi kanaka i kapa ʻia ʻo Peter."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90" t="30" r="90" b="160"/>
          <a:stretch>
            <a:fillRect/>
          </a:stretch>
        </p:blipFill>
        <p:spPr>
          <a:xfrm>
            <a:off x="0" y="-1"/>
            <a:ext cx="9151104" cy="53732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657671"/>
            <a:ext cx="9078915" cy="11793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I kela manawa, ike aku la o Petero i ka hihio ma ka pule. Hāʻawi ke Akua iā ia i nā holoholona mai ka lani mai i hiki ʻole i nā Iudaio ke ʻai a kauoha iā ia e ʻai.</a:t>
            </a:r>
            <a:r xmlns:a="http://schemas.openxmlformats.org/drawingml/2006/main">
              <a:rPr lang="haw" altLang="en-US" sz="24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aw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"Mai kapa aku i kekahi mea haumia a ke Akua i hoomaemae ai."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-1"/>
            <a:ext cx="9144000" cy="565767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4" y="5288340"/>
            <a:ext cx="9134646" cy="1558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 ka hopena, hahai akula ʻo Petero i nā kānaka a Korenelio i hoʻouna aku ai, a hele akula i ka hale o Korenelio.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20" t="160" r="20" b="200"/>
          <a:stretch>
            <a:fillRect/>
          </a:stretch>
        </p:blipFill>
        <p:spPr>
          <a:xfrm>
            <a:off x="0" y="-1"/>
            <a:ext cx="9144000" cy="515719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9050" y="5309900"/>
            <a:ext cx="9107238" cy="15557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Hai aku o Petero ia lakou ia Iesu a me ka euanelio ia Korenelio a me kona ohana. A laila iho mai ka ʻUhane Hemolele ma luna o lākou. Ua hoʻomaopopo ʻo ia ma ka nānā ʻana i kēia; "E hiki no ke hoolaia na kanaka e ke manaoio ia Iesu!"</a:t>
            </a:r>
            <a:endParaRPr xmlns:a="http://schemas.openxmlformats.org/drawingml/2006/main" lang="en-US" altLang="ko-KR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l="10" t="40" r="30" b="170"/>
          <a:stretch>
            <a:fillRect/>
          </a:stretch>
        </p:blipFill>
        <p:spPr>
          <a:xfrm>
            <a:off x="0" y="-248"/>
            <a:ext cx="9144000" cy="51574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aw" altLang="ko-KR" sz="4000"/>
              <a:t>Haawina o keia la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75355" y="10369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7236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23528" y="1124744"/>
            <a:ext cx="8663919" cy="3712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aw" altLang="ko-KR" sz="3400">
                <a:solidFill>
                  <a:schemeClr val="tx1">
                    <a:lumMod val="65000"/>
                    <a:lumOff val="35000"/>
                  </a:schemeClr>
                </a:solidFill>
              </a:rPr>
              <a:t>Manaʻo ʻo Petero ʻo ka poʻe Iudaio wale nō e hiki ke manaʻoʻiʻo iā Iesū a e ola.</a:t>
            </a:r>
            <a:endParaRPr xmlns:a="http://schemas.openxmlformats.org/drawingml/2006/main" lang="en-US" altLang="ko-KR" sz="34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haw" altLang="ko-KR" sz="3400">
                <a:solidFill>
                  <a:schemeClr val="tx1">
                    <a:lumMod val="65000"/>
                    <a:lumOff val="35000"/>
                  </a:schemeClr>
                </a:solidFill>
              </a:rPr>
              <a:t>Aka, aole hookae ka euanelio a ke Akua i na kanaka a pau o ke ao nei.</a:t>
            </a:r>
            <a:endParaRPr xmlns:a="http://schemas.openxmlformats.org/drawingml/2006/main" lang="en-US" altLang="ko-KR" sz="34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haw" altLang="ko-KR" sz="3400">
                <a:solidFill>
                  <a:schemeClr val="tx1">
                    <a:lumMod val="65000"/>
                    <a:lumOff val="35000"/>
                  </a:schemeClr>
                </a:solidFill>
              </a:rPr>
              <a:t>Pono kākou e haʻi aku i ka ʻeuanelio i nā kānaka a pau o ke ao nei i ola lākou.</a:t>
            </a:r>
            <a:endParaRPr xmlns:a="http://schemas.openxmlformats.org/drawingml/2006/main" lang="en-US" altLang="ko-KR" sz="3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Lawe aʻela ʻo Iesū iā Petero, a me Iakobo, a me Ioane, a alakaʻi akula iā lākou i kahi mauna kiʻekiʻe ma kahi kaʻawale.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933" y="0"/>
            <a:ext cx="9175579" cy="5672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145993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aw" altLang="ko-KR" sz="3200"/>
              <a:t>Owai o Iesu?</a:t>
            </a:r>
            <a:r xmlns:a="http://schemas.openxmlformats.org/drawingml/2006/main">
              <a:rPr lang="haw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0501" y="6472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ko-KR" sz="3600">
                <a:solidFill>
                  <a:srgbClr val="0070c0"/>
                </a:solidFill>
              </a:rPr>
              <a:t>Iesu..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Hāʻawi ʻo Iesū i ke ola i ka poʻe a pau e manaʻoʻiʻo iā ia, me ka nānā ʻole i ka lāhui a me ke kūlana.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aw" altLang="ko-KR" sz="4000">
                <a:solidFill>
                  <a:srgbClr val="ff0000"/>
                </a:solidFill>
              </a:rPr>
              <a:t>ʻO ka Quiz o kēia lā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5959133" y="11779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76868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Heaha ka hihio a Petero i ike ai i kona pule ana?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 iho mai ana o Iesu mai ka lani mai.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 iho mai ana ka Baibala mai ka lani mai.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Nā ʻānela e iho mai ana mai ka lani mai.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ʻAʻole hiki i nā Iudaio ke ʻai i lalo mai ka lani mai.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01040" y="5138028"/>
            <a:ext cx="871296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haw" altLang="ko-KR" sz="2800">
                <a:solidFill>
                  <a:srgbClr val="ff0000"/>
                </a:solidFill>
              </a:rPr>
              <a:t>ʻAʻole hiki i nā Iudaio ke ʻai i lalo mai ka lani mai.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5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7931" y="9945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aw" altLang="ko-KR" sz="4000"/>
              <a:t>ʻŌlelo o kēia lā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5225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282936"/>
            <a:ext cx="8208912" cy="2290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ko-KR" sz="3600"/>
              <a:t>ʻO ka poʻe i ʻoki poepoe ʻia ka poʻe manaʻoʻiʻo i hele pū me Petero, ua kāhāhā lākou i ka ninini ʻia ʻana o ka makana o ka ʻUhane Hemolele ma luna o ko nā ʻāina ʻē.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Hana 10:</a:t>
            </a:r>
            <a:r xmlns:a="http://schemas.openxmlformats.org/drawingml/2006/main">
              <a:rPr lang="ha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Helu 95 Ka olelo a ke Akua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915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aw" altLang="ko-KR" sz="4000"/>
              <a:t>Himeni Mele</a:t>
            </a:r>
            <a:endParaRPr xmlns:a="http://schemas.openxmlformats.org/drawingml/2006/main" lang="en-US" altLang="ko-KR" sz="4000"/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haw" altLang="ko-KR" sz="4000"/>
              <a:t>iloko o ka halepaahao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064474" y="2060848"/>
            <a:ext cx="5079526" cy="38194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213623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aw" altLang="ko-KR" sz="4000"/>
              <a:t>ʻŌlelo o kēia lā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1643" y="4958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556792"/>
            <a:ext cx="8208912" cy="22894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ko-KR" sz="3600"/>
              <a:t>A i ke aumoe, pule aʻela ʻo Paulo lāua ʻo Sila, a me ka hīmeni ʻana i ke Akua, a hoʻolohe maila nā paʻahao iā lāua.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Hana</a:t>
            </a:r>
            <a:r xmlns:a="http://schemas.openxmlformats.org/drawingml/2006/main">
              <a:rPr lang="ha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16:</a:t>
            </a:r>
            <a:r xmlns:a="http://schemas.openxmlformats.org/drawingml/2006/main">
              <a:rPr lang="ha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326" y="5473005"/>
            <a:ext cx="9134632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Ua hana ʻo Paulo lāua ʻo Sila i ka maikaʻi loa e haʻi aku i ka ʻeuanelio ma Pilipi. Aka, o ka poe inaina, hahau lakou ia Paulo laua me Sila a hahao ia laua iloko o ka halepaahao.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5004048" cy="547300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l="30" r="60"/>
          <a:stretch>
            <a:fillRect/>
          </a:stretch>
        </p:blipFill>
        <p:spPr>
          <a:xfrm>
            <a:off x="4572000" y="0"/>
            <a:ext cx="4565958" cy="545105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122" y="5805264"/>
            <a:ext cx="91346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Ua pule ʻo Paulo lāua ʻo Sila a hoʻomaikaʻi i ke Akua i loko o ka hale paʻahao. Ua hoʻolohe nā kānaka a pau o ka hale paʻahao i kēia.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66124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1533" y="5042118"/>
            <a:ext cx="9078915" cy="1794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 laila, he ōlaʻi nui loa a wehe ʻia nā puka o ka hale paʻahao. Ua hopohopo nui ka luna halepaahao no kona manao ua pakele na paahao.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"/>
            <a:ext cx="9144000" cy="50131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733256"/>
            <a:ext cx="9134646" cy="941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Ua hoʻōho ʻo Paulo, “Mai hopohopo! Aia mākou a pau ma ʻaneʻi!” "E ka haku, heaha ka'u e hana ai i ola'i?" i ninau aku ai ka luna halepaahao.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54" y="-99392"/>
            <a:ext cx="9144000" cy="56886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524" y="5042118"/>
            <a:ext cx="9107238" cy="1794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"E manaʻoʻiʻo i ka Haku ʻo Iesū. A laila e ola ʻoe a me kou ʻohana!" Ia hora o ka po, lawe aku la ka luna halepaahao ia lakou, a holoi iho la i ko lakou mau palapu; alaila bapetizo koke ia oia a me kona ohana a pau.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494116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9739" y="5311848"/>
            <a:ext cx="9134632" cy="15537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Ma laila ʻo ia i hoʻololi ʻia i mua o lākou. Alohilohi kona maka e like me ka la, a keokeo mai la kona kapa e like me ka malamalama.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2466" y="1"/>
            <a:ext cx="9146466" cy="53012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aw" altLang="ko-KR" sz="4000"/>
              <a:t>Haawina o keia la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0501" y="10075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10075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23528" y="910440"/>
            <a:ext cx="8663919" cy="45073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aw" altLang="ko-KR" sz="2900">
                <a:solidFill>
                  <a:schemeClr val="tx1">
                    <a:lumMod val="65000"/>
                    <a:lumOff val="35000"/>
                  </a:schemeClr>
                </a:solidFill>
              </a:rPr>
              <a:t>ʻAʻole ʻo Paulo lāua ʻo Sila i hoka, pule a hoʻomaikaʻi ʻia.</a:t>
            </a:r>
            <a:endParaRPr xmlns:a="http://schemas.openxmlformats.org/drawingml/2006/main" lang="en-US" altLang="ko-KR" sz="29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haw" altLang="ko-KR" sz="2900">
                <a:solidFill>
                  <a:schemeClr val="tx1">
                    <a:lumMod val="65000"/>
                    <a:lumOff val="35000"/>
                  </a:schemeClr>
                </a:solidFill>
              </a:rPr>
              <a:t>ʻoiai ua hahau ʻia lākou a make.</a:t>
            </a:r>
            <a:endParaRPr xmlns:a="http://schemas.openxmlformats.org/drawingml/2006/main" lang="en-US" altLang="ko-KR" sz="29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haw" altLang="ko-KR" sz="2900">
                <a:solidFill>
                  <a:schemeClr val="tx1">
                    <a:lumMod val="65000"/>
                    <a:lumOff val="35000"/>
                  </a:schemeClr>
                </a:solidFill>
              </a:rPr>
              <a:t>A laila wehe ke Akua i ka puka o ka hale paʻahao a hāʻawi iā lākou i manawa e haʻi aku ai i ka ʻeuanelio</a:t>
            </a:r>
            <a:endParaRPr xmlns:a="http://schemas.openxmlformats.org/drawingml/2006/main" lang="en-US" altLang="ko-KR" sz="29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haw" altLang="ko-KR" sz="2900">
                <a:solidFill>
                  <a:schemeClr val="tx1">
                    <a:lumMod val="65000"/>
                    <a:lumOff val="35000"/>
                  </a:schemeClr>
                </a:solidFill>
              </a:rPr>
              <a:t>i ka luna halepaahao a me kona ohana.</a:t>
            </a:r>
            <a:endParaRPr xmlns:a="http://schemas.openxmlformats.org/drawingml/2006/main" lang="en-US" altLang="ko-KR" sz="29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haw" altLang="ko-KR" sz="2900">
                <a:solidFill>
                  <a:schemeClr val="tx1">
                    <a:lumMod val="65000"/>
                    <a:lumOff val="35000"/>
                  </a:schemeClr>
                </a:solidFill>
              </a:rPr>
              <a:t>Aia kekahi manawa pilikia mākou.</a:t>
            </a:r>
            <a:endParaRPr xmlns:a="http://schemas.openxmlformats.org/drawingml/2006/main" lang="en-US" altLang="ko-KR" sz="29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haw" altLang="ko-KR" sz="2900">
                <a:solidFill>
                  <a:schemeClr val="tx1">
                    <a:lumMod val="65000"/>
                    <a:lumOff val="35000"/>
                  </a:schemeClr>
                </a:solidFill>
              </a:rPr>
              <a:t>A inā ʻaʻole ʻoe e hoʻohaʻahaʻa iā ʻoe iho a hele i ka pule a me ka hoʻomaikaʻi ʻana, e hoʻōla ke Akua iā ʻoe</a:t>
            </a:r>
            <a:endParaRPr xmlns:a="http://schemas.openxmlformats.org/drawingml/2006/main" lang="en-US" altLang="ko-KR" sz="29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haw" altLang="ko-KR" sz="2900">
                <a:solidFill>
                  <a:schemeClr val="tx1">
                    <a:lumMod val="65000"/>
                    <a:lumOff val="35000"/>
                  </a:schemeClr>
                </a:solidFill>
              </a:rPr>
              <a:t>ma ke ano kupaianaha.</a:t>
            </a:r>
            <a:endParaRPr xmlns:a="http://schemas.openxmlformats.org/drawingml/2006/main" lang="en-US" altLang="ko-KR" sz="29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173894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aw" altLang="ko-KR" sz="3200"/>
              <a:t>Owai o Iesu?</a:t>
            </a:r>
            <a:r xmlns:a="http://schemas.openxmlformats.org/drawingml/2006/main">
              <a:rPr lang="haw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8642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14224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ko-KR" sz="3600">
                <a:solidFill>
                  <a:srgbClr val="0070c0"/>
                </a:solidFill>
              </a:rPr>
              <a:t>Iesu..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Hāʻawi ʻo Iesū iaʻu i ka mana e lanakila ai i nā pilikia a me nā pilikia.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aw" altLang="ko-KR" sz="4000"/>
              <a:t>ʻO ka Quiz o kēia lā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48603" y="118352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Heaha ka Paulo laua me Sila i hana ai iloko o ka halepaahao??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Ua uē lākou.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Ua noi lākou no ko lākou ola.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Ua hoka lākou.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Pule lākou a hīmeni i nā mele.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haw" altLang="ko-KR" sz="2800">
                <a:solidFill>
                  <a:srgbClr val="ff0000"/>
                </a:solidFill>
              </a:rPr>
              <a:t>Pule lākou a hīmeni i nā mele.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6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213623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aw" altLang="ko-KR" sz="4000"/>
              <a:t>ʻŌlelo o kēia lā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1643" y="4958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143956"/>
            <a:ext cx="8208912" cy="22850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ko-KR" sz="3600"/>
              <a:t>A i ke aumoe, pule aʻela ʻo Paulo lāua ʻo Sila, a me ka hīmeni ʻana i ke Akua, a hoʻolohe maila nā paʻahao iā lāua.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Hana</a:t>
            </a:r>
            <a:r xmlns:a="http://schemas.openxmlformats.org/drawingml/2006/main">
              <a:rPr lang="ha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16:</a:t>
            </a:r>
            <a:r xmlns:a="http://schemas.openxmlformats.org/drawingml/2006/main">
              <a:rPr lang="ha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Helu 96 Ka olelo a ke Akua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915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aw" altLang="ko-KR" sz="4000"/>
              <a:t>Ua hai aku o Paulo i ka Euanelio i ke Alii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267355" y="1959038"/>
            <a:ext cx="4876645" cy="382529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aw" altLang="ko-KR" sz="4000"/>
              <a:t>ʻŌlelo o kēia lā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133499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05576" y="3965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52238" y="1420265"/>
            <a:ext cx="8208912" cy="28259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ko-KR" sz="3600"/>
              <a:t>ʻĪ maila ʻo Paulo, He manawa pōkole a lōʻihi paha, ke pule aku nei au i ke Akua, ʻaʻole ʻo ʻoe wale nō, akā, ʻo ka poʻe a pau e hoʻolohe mai iaʻu i kēia lā, e like me aʻu, koe wale nō kēia mau kaulahao.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Hana</a:t>
            </a:r>
            <a:r xmlns:a="http://schemas.openxmlformats.org/drawingml/2006/main">
              <a:rPr lang="ha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26:</a:t>
            </a:r>
            <a:r xmlns:a="http://schemas.openxmlformats.org/drawingml/2006/main">
              <a:rPr lang="ha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29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4" y="5473005"/>
            <a:ext cx="9134632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Ua haʻi ʻo Paulo i ka ʻeuanelio a lilo ʻo ia i pio ma Ierusalema. Nīnau maila ke aliʻi ʻo ʻAgeripa e pili ana i nā hewa o ka pio ʻo Paulo.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36512" y="0"/>
            <a:ext cx="9180512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7606" y="5310788"/>
            <a:ext cx="9134646" cy="1554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"Ua ʻae ʻia ʻoe e ʻōlelo nou iho!" Ua hāʻawi ʻo ʻAgeripa i manawa no Paulo e hoʻomaka ai i kāna pale ʻana.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2190"/>
            <a:ext cx="9144000" cy="528901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542" y="5450997"/>
            <a:ext cx="9078915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Ua hoʻohana ʻo Paulo i ka manawa kūpono e haʻi i ka ʻeuanelio. "E ke aliʻi, ke manaʻolana nei au e lilo ʻoe e like me aʻu koe wale nō kēia mau kaulahao!"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22008"/>
            <a:ext cx="9144000" cy="52071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805264"/>
            <a:ext cx="91346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Aole i loaa i ke alii ka hewa iloko o Paulo. Ua makemake o Paulo e hele i Roma e hai aku i ka euanelio i ka Emepera.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24279"/>
            <a:ext cx="9144000" cy="57809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9589" y="5805264"/>
            <a:ext cx="91440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Ia manawa, ikeia mai la imua o lakou o Mose a me Elia, e kamailio ana me Iesu.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9391" y="6656"/>
            <a:ext cx="8973879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81" y="5487068"/>
            <a:ext cx="9107238" cy="13690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 ka hopena, ua hoʻopiʻi ʻo Paulo i ka mōʻī Roma. Ma ke ano he pio, ua kau o Paulo maluna o ka moku e hele i ka emepera o Roma.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6864"/>
            <a:ext cx="9144000" cy="55003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aw" altLang="ko-KR" sz="4000"/>
              <a:t>Haawina o keia la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67150" y="132390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25112" y="71688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240040" y="1142270"/>
            <a:ext cx="8663919" cy="3989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a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He pio o Paulo, aka, hai aku oia i ka euanelio me ka haaheo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ha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imua o ke alii o kona hookolokolo ana.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ha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No kona hilahila ʻole i ka ʻeuanelio, a manaʻoʻiʻo ʻo ia he ʻoiaʻiʻo haʻaheo.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ha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Pono mākou e haʻi wiwo ʻole a me ka wiwo ʻole i ka ʻeuanelio a Iesū i ka mea a mākou e hālāwai ai.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1418" y="234969"/>
            <a:ext cx="4053592" cy="5727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aw" altLang="ko-KR" sz="3200"/>
              <a:t>Owai o Iesu ?</a:t>
            </a:r>
            <a:r xmlns:a="http://schemas.openxmlformats.org/drawingml/2006/main">
              <a:rPr lang="haw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120560" y="6560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ko-KR" sz="3600">
                <a:solidFill>
                  <a:srgbClr val="0070c0"/>
                </a:solidFill>
              </a:rPr>
              <a:t>Iesu..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ʻOi aku ka kiʻekiʻe o Iesū ma mua o ke kanaka kiʻekiʻe loa ma ka honua.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2697" y="242816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aw" altLang="ko-KR" sz="4000"/>
              <a:t>ʻO ka Quiz o kēia lā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175355" y="7726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89806" y="6146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He aha kā Paulo i hana ai i ka wā i hāʻawi ai ke aliʻi o ka hoʻokolokolo ʻana iā Paulo i manawa e ʻōlelo ai?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Ua haʻi ʻo ia i ka ʻeuanelio a Iesū.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Ua hoʻopiʻi ʻo ia i kahi kanaka ʻino.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Ua noi ʻo ia e hoʻokuʻu iā ia.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Ua pule ʻo ia a hīmeni i nā mele.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34549" y="27809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en-US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lang="haw" altLang="ko-KR" sz="2800">
                <a:solidFill>
                  <a:srgbClr val="ff0000"/>
                </a:solidFill>
              </a:rPr>
              <a:t>Ua haʻi ʻo ia i ka ʻeuanelio a Iesū.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7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aw" altLang="ko-KR" sz="4000"/>
              <a:t>ʻŌlelo o kēia lā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133499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05576" y="3965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52238" y="1420265"/>
            <a:ext cx="8208912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ko-KR" sz="3600"/>
              <a:t>ʻĪ maila ʻo Paulo, He manawa pōkole a lōʻihi paha, ke pule aku nei au i ke Akua, ʻaʻole ʻo ʻoe wale nō, akā, ʻo ka poʻe a pau e hoʻolohe mai iaʻu i kēia lā, e like me aʻu, koe wale nō kēia mau kaulahao.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Hana</a:t>
            </a:r>
            <a:r xmlns:a="http://schemas.openxmlformats.org/drawingml/2006/main">
              <a:rPr lang="ha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26:</a:t>
            </a:r>
            <a:r xmlns:a="http://schemas.openxmlformats.org/drawingml/2006/main">
              <a:rPr lang="ha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29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Helu 97 Ka olelo a ke Akua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306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aw" altLang="ko-KR" sz="4000"/>
              <a:t>Ke Pilo nei ka Moku!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748890" y="1959038"/>
            <a:ext cx="5395110" cy="388843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4120" y="208806"/>
            <a:ext cx="4053592" cy="694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aw" altLang="ko-KR" sz="4000"/>
              <a:t>ʻŌlelo o kēia lā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820270"/>
            <a:ext cx="8208912" cy="228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ko-KR" sz="3600"/>
              <a:t>i mai la, Mai makau oe, e Paulo. E hookolokoloia oe imua o Kaisara; a ua haawi lokomaikai mai ke Akua ia oukou i ke ola o ka poe a pau e holo pu ana me oukou.'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Hana</a:t>
            </a:r>
            <a:r xmlns:a="http://schemas.openxmlformats.org/drawingml/2006/main">
              <a:rPr lang="ha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27:</a:t>
            </a:r>
            <a:r xmlns:a="http://schemas.openxmlformats.org/drawingml/2006/main">
              <a:rPr lang="ha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889" y="5805264"/>
            <a:ext cx="913463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Ua lawe ʻia ʻo Paulo i Roma ma ka moku me nā pio ʻē aʻe.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0851" y="-19487"/>
            <a:ext cx="9144000" cy="582475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252" y="5661248"/>
            <a:ext cx="913464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Eia naʻe, ua pilikia ka moku i ka piholo ʻana ma muli o ka ʻino. Haʻalulu nā kānaka a pau i ka makaʻu.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6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5085" y="5805264"/>
            <a:ext cx="907891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Ua pule ʻo Paulo i ke Akua a haʻi i nā kānaka. "Mai makaʻu. Ua ʻōlelo mai ke Akua ʻaʻohe mea e make."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-4197"/>
            <a:ext cx="9144000" cy="56654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711" y="5883621"/>
            <a:ext cx="9134646" cy="9438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He leo mai ke ao mai, i mai la, O ka'u Keiki keia a'u i aloha ai; ua hauʻoli wau iā ia. E hoʻolohe iā ia!”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38810" y="2902"/>
            <a:ext cx="8109783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805264"/>
            <a:ext cx="91346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Piʻolo ka moku, akā, e like me kā Paulo i ʻōlelo ai, hiki i nā kānaka a pau ke pae i ka mokupuni me ka make ʻole.</a:t>
            </a:r>
            <a:r xmlns:a="http://schemas.openxmlformats.org/drawingml/2006/main">
              <a:rPr lang="ha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677" y="1"/>
            <a:ext cx="9144000" cy="58052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762" y="5661248"/>
            <a:ext cx="910723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Ua hai aku o Paulo ia Iesu ma ka mokupuni a hoonani aku i ke Akua.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8381" y="1"/>
            <a:ext cx="9144000" cy="56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9843" y="189652"/>
            <a:ext cx="4053592" cy="6942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aw" altLang="ko-KR" sz="4000"/>
              <a:t>Haawina o keia la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83439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76868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23528" y="1215572"/>
            <a:ext cx="8663919" cy="39926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a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Ua pule ʻo Paulo, ua hoʻoikaika i nā poʻe ʻē aʻe, ʻoiai i ka wā pilikia i ka wā e pili ana ka moku.</a:t>
            </a:r>
            <a:r xmlns:a="http://schemas.openxmlformats.org/drawingml/2006/main">
              <a:rPr lang="haw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a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 ka hopena, ua ola lākou a pau,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ha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e like me kā Paulo i ʻōlelo ai.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ha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ʻO ka poʻe o ke Akua ke kuleana no ka hāʻawi ʻana i ka makemake o ke Akua i ko ke ao nei ma o ka pule a me ka ʻeuanelio o ke ola o ke Akua.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209584"/>
            <a:ext cx="4053592" cy="5695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aw" altLang="ko-KR" sz="3200"/>
              <a:t>Owai o Iesu?</a:t>
            </a:r>
            <a:r xmlns:a="http://schemas.openxmlformats.org/drawingml/2006/main">
              <a:rPr lang="haw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8506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13582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ko-KR" sz="3600">
                <a:solidFill>
                  <a:srgbClr val="0070c0"/>
                </a:solidFill>
              </a:rPr>
              <a:t>ʻO Iesu..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ʻO Iesu ka mea nona nā ola a pau o ka honua. ʻAʻohe mea make me kona ʻae ʻole.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aw" altLang="ko-KR" sz="4000"/>
              <a:t>ʻO ka Quiz o kēia lā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75355" y="3275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7292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Heaha ka Paulo hana i ka wa i halawai ai ka moku me ka ino?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Ua uē ʻo ia.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Lele ʻo ia i ke kai.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Ua hakakā ʻo ia me ka hoʻokele.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Ua pule ʻo ia i ke Akua.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10992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haw" altLang="ko-KR" sz="2800">
                <a:solidFill>
                  <a:srgbClr val="ff0000"/>
                </a:solidFill>
              </a:rPr>
              <a:t>Ua pule ʻo ia i ke Akua.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8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4120" y="208806"/>
            <a:ext cx="4053592" cy="694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aw" altLang="ko-KR" sz="4000"/>
              <a:t>ʻŌlelo o kēia lā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820270"/>
            <a:ext cx="8208912" cy="228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ko-KR" sz="3600"/>
              <a:t>i mai la, Mai makau oe, e Paulo. E hookolokoloia oe imua o Kaisara; a ua haawi lokomaikai mai ke Akua ia oukou i ke ola o ka poe a pau e holo pu ana me oukou.'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Hana</a:t>
            </a:r>
            <a:r xmlns:a="http://schemas.openxmlformats.org/drawingml/2006/main">
              <a:rPr lang="ha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27:</a:t>
            </a:r>
            <a:r xmlns:a="http://schemas.openxmlformats.org/drawingml/2006/main">
              <a:rPr lang="ha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4"/>
            <a:ext cx="30818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Helu 98 Ka olelo a ke Akua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306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aw" altLang="ko-KR" sz="4000"/>
              <a:t>Ka noi a Paulo no Onesimo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751888" y="1988840"/>
            <a:ext cx="5400526" cy="383114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2538" y="200835"/>
            <a:ext cx="4053592" cy="692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aw" altLang="ko-KR" sz="4000"/>
              <a:t>ʻŌlelo o kēia lā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53724" y="76556"/>
            <a:ext cx="91128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928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204864"/>
            <a:ext cx="8208912" cy="1736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ko-KR" sz="3600"/>
              <a:t>Ke noi aku nei au iā ʻoe no kaʻu keiki ʻo Onesimo, i lilo ia i keiki naʻu i koʻu wā e noho paʻa ai.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Pilemona</a:t>
            </a:r>
            <a:r xmlns:a="http://schemas.openxmlformats.org/drawingml/2006/main">
              <a:rPr lang="ha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1:10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889" y="5345753"/>
            <a:ext cx="9134632" cy="15579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He kauwa o Onesimo na Pilemona. Akā, ua holo ʻo ia i waho me ka ʻae ʻole o kona haku i Roma.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479" y="1"/>
            <a:ext cx="9144000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8873" y="5440214"/>
            <a:ext cx="9134646" cy="13682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Ua halawai o Onesimo me Paulo i hoopaaia ma Roma. Ua hai aku o Paulo i ka euanelio ia ia, a ua manaoio ia Iesu.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8873" y="1"/>
            <a:ext cx="9144000" cy="54402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762" y="5463395"/>
            <a:ext cx="9107238" cy="1373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 lohe lakou i keia, hina iho la lakou ilalo i ka honua, me ka makau. I mai la o Iesu, "Mai makau." Alawa ae la lakou iluna, aole lakou i ike i kekahi, o Iesu wale no.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4287"/>
            <a:ext cx="9144000" cy="54595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445224"/>
            <a:ext cx="9078915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Ua ʻōlelo ʻo Paulo iā Onesimo e hoʻi i kona haku iā Filemona a noi aku i kala kala. A olelo mai o Paulo ia Onesimo e ola ma ke ano he poe manaoio ia Iesu.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"/>
            <a:ext cx="9144000" cy="5445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805264"/>
            <a:ext cx="913464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Ua hopohopo ʻo Onesimo. No ka mea, ia manawa, ua make ke kauwa i pakele e kona haku.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592" y="-14047"/>
            <a:ext cx="9144000" cy="58193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Ua kākau ʻo Paulo i kahi leka iā Onesimo i kona haku iā Filemona e kala mai iā ia. ʻO 'Philemona' kēia leka ma ka Baibala.</a:t>
            </a:r>
            <a:r xmlns:a="http://schemas.openxmlformats.org/drawingml/2006/main">
              <a:rPr lang="ha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r="10"/>
          <a:stretch>
            <a:fillRect/>
          </a:stretch>
        </p:blipFill>
        <p:spPr>
          <a:xfrm>
            <a:off x="3995936" y="-99391"/>
            <a:ext cx="5148064" cy="547260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l="20"/>
          <a:stretch>
            <a:fillRect/>
          </a:stretch>
        </p:blipFill>
        <p:spPr>
          <a:xfrm>
            <a:off x="32661" y="1994517"/>
            <a:ext cx="3963275" cy="33843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50331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aw" altLang="ko-KR" sz="4000"/>
              <a:t>Haawina o keia la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228184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23528" y="1215572"/>
            <a:ext cx="8663919" cy="39926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a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Ua hoʻohui hou ʻo Paulo i ka pilina ma waena o Onesimo a me Philemona. Ua noi ʻo Onesimo i ke kala ʻana iā Philemona, a kala ʻo Philemona iā Onesimo.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ha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Pono mākou e kala mai inā ua hana hewa mākou.</a:t>
            </a:r>
            <a:r xmlns:a="http://schemas.openxmlformats.org/drawingml/2006/main">
              <a:rPr lang="haw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a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 inā i hana hewa kekahi iā mākou, pono mākou e kala iā lākou.</a:t>
            </a:r>
            <a:r xmlns:a="http://schemas.openxmlformats.org/drawingml/2006/main">
              <a:rPr lang="haw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a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ʻO ia ka manaʻo o nā kānaka iā Iesū.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2778" y="227979"/>
            <a:ext cx="4053592" cy="570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aw" altLang="ko-KR" sz="3200"/>
              <a:t>Owai o Iesu?</a:t>
            </a:r>
            <a:r xmlns:a="http://schemas.openxmlformats.org/drawingml/2006/main">
              <a:rPr lang="haw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0501" y="9667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ko-KR" sz="3600">
                <a:solidFill>
                  <a:srgbClr val="0070c0"/>
                </a:solidFill>
              </a:rPr>
              <a:t>Iesu..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Lawe mai ʻo Iesū i ka maluhia a me ka hoʻolauleʻa ma kahi o nā hakakā a me nā hakakā.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7743" y="26994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aw" altLang="ko-KR" sz="4000"/>
              <a:t>ʻO ka Quiz o kēia lā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0486" y="12436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25896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Owai ka mea i halawai ai o Onesimo ma Roma i kona mahuka ana mai kona haku ia Pilemona?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Petero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Ioane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Barenaba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Paulo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haw" altLang="ko-KR" sz="2800">
                <a:solidFill>
                  <a:srgbClr val="ff0000"/>
                </a:solidFill>
              </a:rPr>
              <a:t>Paulo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9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2538" y="200835"/>
            <a:ext cx="4053592" cy="692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aw" altLang="ko-KR" sz="4000"/>
              <a:t>ʻŌlelo o kēia lā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53724" y="76556"/>
            <a:ext cx="91128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928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204864"/>
            <a:ext cx="8208912" cy="1736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ko-KR" sz="3600"/>
              <a:t>Ke noi aku nei au iā ʻoe no kaʻu keiki ʻo Onesimo, i lilo ia i keiki naʻu i koʻu wā e noho paʻa ai.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Pilemona</a:t>
            </a:r>
            <a:r xmlns:a="http://schemas.openxmlformats.org/drawingml/2006/main">
              <a:rPr lang="ha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1:10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Helu 99 Ka olelo a ke Akua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306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aw" altLang="ko-KR" sz="4000"/>
              <a:t>Timoteo, ka haumana a Paulo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rcRect b="70"/>
          <a:stretch>
            <a:fillRect/>
          </a:stretch>
        </p:blipFill>
        <p:spPr>
          <a:xfrm>
            <a:off x="4038618" y="1772816"/>
            <a:ext cx="5125131" cy="40324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48867" y="138408"/>
            <a:ext cx="4053592" cy="697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aw" altLang="ko-KR" sz="4000"/>
              <a:t>ʻŌlelo o kēia lā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9916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63304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389132"/>
            <a:ext cx="8208912" cy="2831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ko-KR" sz="3600"/>
              <a:t>Ua hoʻomanaʻo ʻia au i kou manaʻoʻiʻo ʻoiaʻiʻo, ka mea i noho mua i loko o kou kupuna wahine ʻo Loisa a me kou makuahine ʻo Eunike, a ke manaʻoʻiʻo nei au, ke ola nei nō hoʻi i loko ou.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2Timothy</a:t>
            </a:r>
            <a:r xmlns:a="http://schemas.openxmlformats.org/drawingml/2006/main">
              <a:rPr lang="ha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4:</a:t>
            </a:r>
            <a:r xmlns:a="http://schemas.openxmlformats.org/drawingml/2006/main">
              <a:rPr lang="ha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889" y="5805264"/>
            <a:ext cx="913463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He haumana ko Paulo i kapaia o Timoteo. He mikionali o Timoteo me Paulo mai kona wa kamalii mai.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b="340"/>
          <a:stretch>
            <a:fillRect/>
          </a:stretch>
        </p:blipFill>
        <p:spPr>
          <a:xfrm>
            <a:off x="7888" y="0"/>
            <a:ext cx="9134633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301208"/>
            <a:ext cx="9053611" cy="1554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a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Aia kekahi kanaka ʻelua keiki kāne. Ua noi ka lua o ke keiki i kona makuakāne e hāʻawi mua iā ia i kāna ʻāpana o ka waiwai.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t="90"/>
          <a:stretch>
            <a:fillRect/>
          </a:stretch>
        </p:blipFill>
        <p:spPr>
          <a:xfrm>
            <a:off x="-1" y="0"/>
            <a:ext cx="9144000" cy="53012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aw" sz="4000">
                <a:solidFill>
                  <a:srgbClr val="ff0000"/>
                </a:solidFill>
              </a:rPr>
              <a:t>Haawina o keia la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7721" y="103694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675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378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aw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Aia ʻo Iesū ma kēia honua ma ke ʻano kanaka, akā ʻo ia nō ke Akua.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aw" sz="3600">
                <a:solidFill>
                  <a:schemeClr val="tx1">
                    <a:lumMod val="65000"/>
                    <a:lumOff val="35000"/>
                  </a:schemeClr>
                </a:solidFill>
              </a:rPr>
              <a:t>E like me ke kauoha a ke Akua i kana poe haumana ma ka mauna,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aw" sz="3600">
                <a:solidFill>
                  <a:schemeClr val="tx1">
                    <a:lumMod val="65000"/>
                    <a:lumOff val="35000"/>
                  </a:schemeClr>
                </a:solidFill>
              </a:rPr>
              <a:t>pono kākou e manaʻoʻiʻo iā Iesū ke Keiki a ke Akua a e hoʻolohe pono iā ia.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677" y="5805264"/>
            <a:ext cx="91346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Ua ʻike ʻo Paulo, ka mea i loko o ka hale paʻahao, ua kokoke ʻo ia e make, a kākau ʻo ia i kahi leka i kāna haumāna aloha ʻo Timoteo.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60"/>
          <a:stretch>
            <a:fillRect/>
          </a:stretch>
        </p:blipFill>
        <p:spPr>
          <a:xfrm>
            <a:off x="-1" y="0"/>
            <a:ext cx="9125773" cy="58052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890" y="5733256"/>
            <a:ext cx="9078915" cy="1065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Ua ʻōlelo ka leka pehea e aʻo ai ʻo Timoteo i ka poʻe i manaʻoʻiʻo ma ke ʻano he kahuna pule.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b="240"/>
          <a:stretch>
            <a:fillRect/>
          </a:stretch>
        </p:blipFill>
        <p:spPr>
          <a:xfrm>
            <a:off x="7890" y="-22440"/>
            <a:ext cx="9136110" cy="575569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4" y="5472469"/>
            <a:ext cx="9134646" cy="13741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Ua heluhelu ʻo Timoteo a me ka poʻe manaʻoʻiʻo i ka palapala a Paulo a ua hoʻoholo lākou ʻaʻole e nalowale ka manaʻoʻiʻo a hiki i ka hopena me ka hoʻomaʻau.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b="40"/>
          <a:stretch>
            <a:fillRect/>
          </a:stretch>
        </p:blipFill>
        <p:spPr>
          <a:xfrm>
            <a:off x="9353" y="-1"/>
            <a:ext cx="9134647" cy="53732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81" y="5805264"/>
            <a:ext cx="910723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No laila, ua hāʻawi ʻia ka manaʻoʻiʻo o Paulo i kāna haumāna ʻo Timoteo, a i nā ʻekalesia hoʻi.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420"/>
          <a:stretch>
            <a:fillRect/>
          </a:stretch>
        </p:blipFill>
        <p:spPr>
          <a:xfrm>
            <a:off x="0" y="-4193"/>
            <a:ext cx="9144000" cy="580945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0193" y="142392"/>
            <a:ext cx="4053592" cy="6939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aw" altLang="ko-KR" sz="4000"/>
              <a:t>Haawina o keia la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6305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90039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23528" y="1215572"/>
            <a:ext cx="8663919" cy="39355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a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Mahalo i ka poʻe euanelio nāna i haʻi i ka ʻeuanelio iā mākou a me nā kumu i aʻo mai iā mākou i ka ʻōlelo a ke Akua, ua ulu ko mākou manaʻoʻiʻo a me ko mākou ʻekalesia.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ha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 kēia manawa pono mākou e hoʻopuka i ko mākou manaʻoʻiʻo a aʻo iā lākou i ka ʻōlelo a ke Akua a mākou i aʻo ai.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45204" y="212304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aw" altLang="ko-KR" sz="3200"/>
              <a:t>Owai o Iesu?</a:t>
            </a:r>
            <a:r xmlns:a="http://schemas.openxmlformats.org/drawingml/2006/main">
              <a:rPr lang="haw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8642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928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ko-KR" sz="3600">
                <a:solidFill>
                  <a:srgbClr val="0070c0"/>
                </a:solidFill>
              </a:rPr>
              <a:t>ʻO Iesu..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Ua ala hou ʻo Iesū a ua ola mau loa ia, me nā ʻekalesia a me ka poʻe manaʻoʻiʻo iā ia.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aw" altLang="ko-KR" sz="4000"/>
              <a:t>ʻO ka Quiz o kēia lā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13401" y="11808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55488" y="6150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Ia wai i kakau ai o Paulo i ka palapala i ke kokoke ana mai o ka la o kona make ana?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Luka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Māka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Timoteo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Sila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haw" altLang="ko-KR" sz="2800">
                <a:solidFill>
                  <a:srgbClr val="ff0000"/>
                </a:solidFill>
              </a:rPr>
              <a:t>Timoteo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30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48867" y="138408"/>
            <a:ext cx="4053592" cy="697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aw" altLang="ko-KR" sz="4000"/>
              <a:t>ʻŌlelo o kēia lā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9916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63304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389132"/>
            <a:ext cx="8208912" cy="2831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ko-KR" sz="3600"/>
              <a:t>Ua hoʻomanaʻo ʻia au i kou manaʻoʻiʻo ʻoiaʻiʻo, ka mea i noho mua i loko o kou kupuna wahine ʻo Loisa a me kou makuahine ʻo Eunike, a ke manaʻoʻiʻo nei au, ke ola nei nō hoʻi i loko ou.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2Timothy</a:t>
            </a:r>
            <a:r xmlns:a="http://schemas.openxmlformats.org/drawingml/2006/main">
              <a:rPr lang="ha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4:</a:t>
            </a:r>
            <a:r xmlns:a="http://schemas.openxmlformats.org/drawingml/2006/main">
              <a:rPr lang="ha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Helu 100 Ka olelo a ke Akua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306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aw" altLang="ko-KR" sz="4000"/>
              <a:t>Ua ʻike ʻo John i kahi ʻike kupaianaha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05193" y="1959038"/>
            <a:ext cx="5038808" cy="389237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169372"/>
            <a:ext cx="4053592" cy="69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aw" altLang="ko-KR" sz="4000"/>
              <a:t>ʻŌlelo o kēia lā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13819" y="37678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7013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ko-KR" sz="3600"/>
              <a:t>Ke i mai nei ka mea nana e hoike mai i keia mau mea, Ae, e hele koke mai ana au. Amene. E hele mai, e Iesu.</a:t>
            </a:r>
            <a:endParaRPr xmlns:a="http://schemas.openxmlformats.org/drawingml/2006/main" lang="en-US" altLang="ko-KR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ko-KR" sz="3600"/>
              <a:t>   </a:t>
            </a:r>
            <a:endParaRPr xmlns:a="http://schemas.openxmlformats.org/drawingml/2006/main" lang="en-US" alt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Hoikeana</a:t>
            </a:r>
            <a:r xmlns:a="http://schemas.openxmlformats.org/drawingml/2006/main">
              <a:rPr lang="ha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22:</a:t>
            </a:r>
            <a:r xmlns:a="http://schemas.openxmlformats.org/drawingml/2006/main">
              <a:rPr lang="ha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621577" y="234296"/>
            <a:ext cx="4053592" cy="5734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aw" sz="3200"/>
              <a:t>Owai o Iesu?</a:t>
            </a:r>
            <a:r xmlns:a="http://schemas.openxmlformats.org/drawingml/2006/main">
              <a:rPr altLang="en-US" lang="haw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864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76868" y="14215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aw" sz="3600">
                <a:solidFill>
                  <a:srgbClr val="0070c0"/>
                </a:solidFill>
              </a:rPr>
              <a:t>ʻO Iesu..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aw" sz="3600">
                <a:solidFill>
                  <a:schemeClr val="tx1">
                    <a:lumMod val="65000"/>
                    <a:lumOff val="35000"/>
                  </a:schemeClr>
                </a:solidFill>
              </a:rPr>
              <a:t>ʻO Iesu ka mea nāna e ʻālohilohi me ka nani o ka helehelena.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889" y="5481151"/>
            <a:ext cx="9134632" cy="1374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Ua mahuahua ka hoomaau ana i ka ekalesia ia la. Ua pepehi ʻia kāna mau haumāna a pau i ka mālama ʻana i ka manaʻoʻiʻo, a ua hoʻopaʻa ʻia ʻo Ioane ma Patamo.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889" y="-252105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394" y="5288340"/>
            <a:ext cx="9134646" cy="1558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 kekahi lā, lohe ʻo ia i ka leo nui e like me ka pū, e ʻōlelo ana: "E kākau ʻoe ma ka ʻōwili i kāu mea e ʻike ai a hoʻouna aku i nā ʻekalesia ʻehiku."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4677" y="6167"/>
            <a:ext cx="9144000" cy="52230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890" y="5733256"/>
            <a:ext cx="9078915" cy="1065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Ua ike no hoi o Ioane ia Iesu. ʻO Iesu ke kiʻi o ke aliʻi nona ka mana o ke ao nei.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890" y="-99391"/>
            <a:ext cx="9144000" cy="58326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0" y="5441201"/>
            <a:ext cx="9134646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Ua ʻike ʻo Ioane i ka lani hou a me ka ʻāina hou e hiki mai ana. ʻAʻohe mea ʻino, ʻaʻohe kaumaha, a mau ka hauʻoli me ke Akua.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345" y="-391447"/>
            <a:ext cx="9144000" cy="58326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2196" y="5445224"/>
            <a:ext cx="9107238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Na Ioane i kakau i keia mau hihio a pau, a kakau iho la i na ekalesia. "E mālama i kou manaʻoʻiʻo, no ka mea, e hoʻi hou mai ka Haku!" O keia ka buke hope o ka Baibala, Hoikeana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44625"/>
            <a:ext cx="9144000" cy="54005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aw" altLang="ko-KR" sz="4000"/>
              <a:t>Haawina o keia la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4481" y="7257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7257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23528" y="1082859"/>
            <a:ext cx="8663919" cy="44778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a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E hoʻi hou mai ʻo Iesū i kēia honua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ha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ma ke ano he lunakanawai i kekahi la.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ha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Ia manawa, ka poe manaoio ole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ha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iloko o Iesu e eha mau loa ai,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ha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E hauʻoli ka poʻe manaʻoʻiʻo iā Iesū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ha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Ke ola mau me ka Hauoli.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ha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Ke kali nei ʻoe iā Iesū e hele hou mai?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ha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ʻAʻole pono mākou e nalowale i kēlā manaʻolana, pono mākou e mālama i ko mākou manaʻoʻiʻo ma kēia honua a hiki i ka hopena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73196" y="152345"/>
            <a:ext cx="4053592" cy="569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aw" altLang="ko-KR" sz="3200"/>
              <a:t>Owai o Iesu?</a:t>
            </a:r>
            <a:r xmlns:a="http://schemas.openxmlformats.org/drawingml/2006/main">
              <a:rPr lang="haw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691680" y="12566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ko-KR" sz="3600">
                <a:solidFill>
                  <a:srgbClr val="0070c0"/>
                </a:solidFill>
              </a:rPr>
              <a:t>Iesu..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E hoʻi hou mai ʻo Iesū i kēia honua i aliʻi, e hoʻoponopono i nā mea a pau, a e hoʻomalu i nā mea a pau a mau loa.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aw" altLang="ko-KR" sz="4000"/>
              <a:t>ʻO ka Quiz o kēia lā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20560" y="11782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Owai ka inoa o ka moku i paa ai ka haumana o Ioane?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Melita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Hawaii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Kitima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Patamo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haw" altLang="ko-KR" sz="2800">
                <a:solidFill>
                  <a:srgbClr val="ff0000"/>
                </a:solidFill>
              </a:rPr>
              <a:t>Patamo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3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169372"/>
            <a:ext cx="4053592" cy="69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aw" altLang="ko-KR" sz="4000"/>
              <a:t>ʻŌlelo o kēia lā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13819" y="37678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7013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ko-KR" sz="3600"/>
              <a:t>Ke i mai nei ka mea nana e hoike mai i keia mau mea, Ae, e hele koke mai ana au. Amene. E hele mai, e Iesu.</a:t>
            </a:r>
            <a:endParaRPr xmlns:a="http://schemas.openxmlformats.org/drawingml/2006/main" lang="en-US" altLang="ko-KR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ko-KR" sz="3600"/>
              <a:t>   </a:t>
            </a:r>
            <a:endParaRPr xmlns:a="http://schemas.openxmlformats.org/drawingml/2006/main" lang="en-US" alt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Hoikeana</a:t>
            </a:r>
            <a:r xmlns:a="http://schemas.openxmlformats.org/drawingml/2006/main">
              <a:rPr lang="ha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22:</a:t>
            </a:r>
            <a:r xmlns:a="http://schemas.openxmlformats.org/drawingml/2006/main">
              <a:rPr lang="ha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aw" sz="4000">
                <a:solidFill>
                  <a:srgbClr val="ff0000"/>
                </a:solidFill>
              </a:rPr>
              <a:t>ʻO kēia lā</a:t>
            </a:r>
            <a:r xmlns:a="http://schemas.openxmlformats.org/drawingml/2006/main">
              <a:rPr altLang="en-US" lang="haw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haw" sz="4000">
                <a:solidFill>
                  <a:srgbClr val="ff0000"/>
                </a:solidFill>
              </a:rPr>
              <a:t>Quiz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5118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855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a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Owai ka mea i ike ole i ke ano o Iesu?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Petero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Iakobo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Ioane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Thomas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53314"/>
            <a:ext cx="8712968" cy="5121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aw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haw" sz="2800">
                <a:solidFill>
                  <a:srgbClr val="ff0000"/>
                </a:solidFill>
              </a:rPr>
              <a:t>Thomas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3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aw" sz="4000">
                <a:solidFill>
                  <a:srgbClr val="ff0000"/>
                </a:solidFill>
              </a:rPr>
              <a:t>ʻŌlelo o kēia lā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49477" y="2384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127176"/>
            <a:ext cx="8208912" cy="22905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aw" sz="3600"/>
              <a:t>Ma laila ʻo ia i hoʻololi ʻia i mua o lākou. Alohilohi kona maka e like me ka la, a keokeo mai la kona kapa e like me ka malamalama.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Mataio</a:t>
            </a:r>
            <a:r xmlns:a="http://schemas.openxmlformats.org/drawingml/2006/main">
              <a:rPr altLang="en-US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17:</a:t>
            </a:r>
            <a:r xmlns:a="http://schemas.openxmlformats.org/drawingml/2006/main">
              <a:rPr altLang="en-US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Helu 75 Ka olelo a ke Akua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429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aw" altLang="ko-KR" sz="4400"/>
              <a:t>Iesu</a:t>
            </a:r>
            <a:r xmlns:a="http://schemas.openxmlformats.org/drawingml/2006/main">
              <a:rPr lang="haw" altLang="en-US" sz="4400"/>
              <a:t> </a:t>
            </a:r>
            <a:r xmlns:a="http://schemas.openxmlformats.org/drawingml/2006/main">
              <a:rPr lang="haw" altLang="ko-KR" sz="4400"/>
              <a:t>Aloha i na keiki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94887" y="1959038"/>
            <a:ext cx="4943222" cy="388448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aw" sz="4000">
                <a:solidFill>
                  <a:srgbClr val="ff0000"/>
                </a:solidFill>
              </a:rPr>
              <a:t>ʻŌlelo o kēia lā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9019" y="4450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02430" y="4450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196752"/>
            <a:ext cx="8208912" cy="2830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aw" sz="3600"/>
              <a:t>Ike mai la o Iesu, huhu iho la ia. I mai la oia ia lakou, E ae mai oukou i na kamalii e hele mai io'u nei, mai keakea aku ia lakou; no ka mea, no ka poe e like me lakou ke aupuni o ke Akua.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Maka</a:t>
            </a:r>
            <a:r xmlns:a="http://schemas.openxmlformats.org/drawingml/2006/main">
              <a:rPr altLang="en-US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10:14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Ua lawe mai kekahi makua i kana keiki ia Iesu e hoopomaikai ia e Iesu.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9618"/>
            <a:ext cx="9144000" cy="5672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8" y="5805264"/>
            <a:ext cx="913463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Alaila, papa aku la na haumana a Iesu ia ia. "Pehea kou aa e lawe mai ai i kau keiki io Iesu la?"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69" y="0"/>
            <a:ext cx="9134632" cy="572836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9589" y="5805264"/>
            <a:ext cx="9144000" cy="574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Ike mai la o Iesu, i aku la ia me ka huhu.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2029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373216"/>
            <a:ext cx="9134646" cy="1549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“Mai hoʻōki i nā keiki mai ka hele ʻana mai i oʻu nei. No ka poe e like me keia poe keiki ke aupuni o ke Akua.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4"/>
            <a:ext cx="9144000" cy="5400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769216"/>
            <a:ext cx="905361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a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Akā, ua hoʻopau ke keiki i kāna waiwai a pau ma ka ʻāina mamao a lilo i mea pōʻino.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t="11"/>
          <a:stretch>
            <a:fillRect/>
          </a:stretch>
        </p:blipFill>
        <p:spPr>
          <a:xfrm>
            <a:off x="7704" y="0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221" y="5052313"/>
            <a:ext cx="9107238" cy="17942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"O ka mea aole e malama i ke aupuni o ke Akua e like me ke keiki uuku, aole loa ia e komo ilaila." Lawe ae la ia i na keiki ma kona lima, kau iho la i kona lima maluna o lakou, a hoomaikai aku la ia lakou.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0959"/>
            <a:ext cx="9144000" cy="50341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aw" sz="4000">
                <a:solidFill>
                  <a:srgbClr val="ff0000"/>
                </a:solidFill>
              </a:rPr>
              <a:t>Haawina o keia la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300192" y="7681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6935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378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aw" sz="3600">
                <a:solidFill>
                  <a:schemeClr val="tx1">
                    <a:lumMod val="65000"/>
                    <a:lumOff val="35000"/>
                  </a:schemeClr>
                </a:solidFill>
              </a:rPr>
              <a:t>Ua ʻōlelo ʻo Iesū, no ka poʻe e like me kēia mau keiki ke aupuni o ke Akua.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aw" sz="3600">
                <a:solidFill>
                  <a:schemeClr val="tx1">
                    <a:lumMod val="65000"/>
                    <a:lumOff val="35000"/>
                  </a:schemeClr>
                </a:solidFill>
              </a:rPr>
              <a:t>E lilo hoi kakou i poe keiki aloha i ke Akua a hoolohe ia Iesu me ka nele i ka poe maemae, pono,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aw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 me ka naau oiaio o ke keiki.</a:t>
            </a:r>
            <a:r xmlns:a="http://schemas.openxmlformats.org/drawingml/2006/main">
              <a:rPr altLang="en-US" lang="haw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73196" y="269077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aw" sz="3200"/>
              <a:t>Owai o Iesu?</a:t>
            </a:r>
            <a:r xmlns:a="http://schemas.openxmlformats.org/drawingml/2006/main">
              <a:rPr altLang="en-US" lang="haw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80090" y="94371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66120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aw" sz="3600">
                <a:solidFill>
                  <a:srgbClr val="0070c0"/>
                </a:solidFill>
              </a:rPr>
              <a:t>Iesu</a:t>
            </a:r>
            <a:r xmlns:a="http://schemas.openxmlformats.org/drawingml/2006/main">
              <a:rPr altLang="en-US" lang="haw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altLang="ko-KR" lang="haw" sz="3600">
                <a:solidFill>
                  <a:srgbClr val="0070c0"/>
                </a:solidFill>
              </a:rPr>
              <a:t>ʻo 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aw" sz="3600">
                <a:solidFill>
                  <a:schemeClr val="tx1">
                    <a:lumMod val="65000"/>
                    <a:lumOff val="35000"/>
                  </a:schemeClr>
                </a:solidFill>
              </a:rPr>
              <a:t>ʻO Iesu ka mea aloha, waiwai a hoʻomaikaʻi i nā keiki.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aw" sz="4000">
                <a:solidFill>
                  <a:srgbClr val="ff0000"/>
                </a:solidFill>
              </a:rPr>
              <a:t>ʻO ka Quiz o kēia lā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1844" y="118084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7405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a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Heaha ka na haumana i hana ai i ka wa i hoao ai na keiki e hele io Iesu la?</a:t>
            </a:r>
            <a:r xmlns:a="http://schemas.openxmlformats.org/drawingml/2006/main">
              <a:rPr altLang="en-US" lang="ha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Hoʻokipa maikaʻi lākou iā lākou.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Papa aku la lakou ia lakou aole e hele io Iesu la.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Ua hoʻolauna lākou i nā keiki iā Iesu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Hāʻawi lākou i meaʻai a hoʻihoʻi iā lākou i ka home.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3565107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aw" sz="2800">
                <a:solidFill>
                  <a:srgbClr val="ff0000"/>
                </a:solidFill>
              </a:rPr>
              <a:t>② </a:t>
            </a:r>
            <a:r xmlns:a="http://schemas.openxmlformats.org/drawingml/2006/main">
              <a:rPr altLang="ko-KR" lang="haw" sz="2800">
                <a:solidFill>
                  <a:srgbClr val="ff0000"/>
                </a:solidFill>
              </a:rPr>
              <a:t>Papa aku la lakou ia lakou aole e hele io Iesu la.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4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aw" sz="4000">
                <a:solidFill>
                  <a:srgbClr val="ff0000"/>
                </a:solidFill>
              </a:rPr>
              <a:t>ʻŌlelo o kēia lā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9019" y="4450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02430" y="4450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52238" y="1735088"/>
            <a:ext cx="8208912" cy="28254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aw" sz="3600"/>
              <a:t>Ike mai la o Iesu, huhu iho la ia. I mai la oia ia lakou, E ae mai oukou i na kamalii e hele mai io'u nei, mai keakea aku ia lakou; no ka mea, no ka poe e like me lakou ke aupuni o ke Akua.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Maka</a:t>
            </a:r>
            <a:r xmlns:a="http://schemas.openxmlformats.org/drawingml/2006/main">
              <a:rPr altLang="en-US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10:14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Helu 76 Ka olelo a ke Akua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20967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aw" altLang="ko-KR" sz="4400"/>
              <a:t>Hoola o Iesu i ke kanaka makapo, o Batimea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94887" y="1959038"/>
            <a:ext cx="4943222" cy="38462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aw" sz="4000">
                <a:solidFill>
                  <a:srgbClr val="ff0000"/>
                </a:solidFill>
              </a:rPr>
              <a:t>ʻŌlelo o kēia lā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10156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52238" y="1735088"/>
            <a:ext cx="8208912" cy="39303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aw" sz="3600"/>
              <a:t>"E hele," wahi a Iesu, "ua hoola mai kou manaoio ia oe." A ike koke ia, a hahai aku la ia Iesu ma ke alanui.</a:t>
            </a:r>
            <a:endParaRPr xmlns:a="http://schemas.openxmlformats.org/drawingml/2006/main" altLang="ko-KR" lang="en-US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aw" sz="3600"/>
              <a:t>   </a:t>
            </a:r>
            <a:endParaRPr xmlns:a="http://schemas.openxmlformats.org/drawingml/2006/main" altLang="ko-KR" lang="en-US" sz="3600"/>
          </a:p>
          <a:p>
            <a:pPr lvl="0">
              <a:defRPr/>
            </a:pPr>
            <a:endParaRPr altLang="ko-KR" lang="en-US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aw" sz="3600"/>
              <a:t> 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Maka</a:t>
            </a:r>
            <a:r xmlns:a="http://schemas.openxmlformats.org/drawingml/2006/main">
              <a:rPr altLang="en-US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10:</a:t>
            </a:r>
            <a:r xmlns:a="http://schemas.openxmlformats.org/drawingml/2006/main">
              <a:rPr altLang="en-US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52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 hiki mai la o Iesu i Ieriko, he kanaka makapo, e noho ana o Batimea ma kapa alanui e nonoi ana.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416" y="0"/>
            <a:ext cx="9137584" cy="5672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2664" y="5291356"/>
            <a:ext cx="9134632" cy="1555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 lohe ae la ia, o Iesu no Nazareta ia, hoomaka ae la ia e kahea mai, E Iesu, ke Keiki a Davida, e aloha mai oe ia'u.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68" y="1"/>
            <a:ext cx="9134632" cy="508518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5085" y="5380672"/>
            <a:ext cx="9078915" cy="14563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Ua kapa ʻia ʻo Batimea ʻo Iesū. "He aha kāu makemake e hana aku ai au iā ʻoe?" Ninau mai la o Iesu ia ia. ʻĪ akula ka makapō, "E Rabi, makemake au e ʻike."</a:t>
            </a:r>
            <a:endParaRPr xmlns:a="http://schemas.openxmlformats.org/drawingml/2006/main" lang="en-US" altLang="ko-KR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75" y="0"/>
            <a:ext cx="9142025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157192"/>
            <a:ext cx="9144000" cy="17941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Ua ʻike ke keiki ua ʻoi aku kona pōʻino ma mua o nā kauā ma ka hale o kona makua kāne.</a:t>
            </a:r>
            <a:endParaRPr xmlns:a="http://schemas.openxmlformats.org/drawingml/2006/main" altLang="ko-KR" 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No laila, hoʻi ʻo ia a noi aku i kona makua kāne e ʻae iā ia i hoʻokahi o kāna mau kauā.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l="79"/>
          <a:stretch>
            <a:fillRect/>
          </a:stretch>
        </p:blipFill>
        <p:spPr>
          <a:xfrm>
            <a:off x="0" y="-1"/>
            <a:ext cx="9144000" cy="501317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512" y="5661248"/>
            <a:ext cx="913464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"E hele," wahi a Iesu, "ua hoola mai kou manaoio ia oe." ʻIke koke ʻo ia i kona ʻike.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202360" y="-27384"/>
            <a:ext cx="6810789" cy="55446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81" y="5749967"/>
            <a:ext cx="910723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"Mahalo iā ʻoe, e Iesu!" Ua hahai ʻo Batimea iā Iesū nāna i ʻike iā ia.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132" y="3884"/>
            <a:ext cx="9133867" cy="57293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0151" y="176084"/>
            <a:ext cx="4053592" cy="698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aw" sz="4000">
                <a:solidFill>
                  <a:srgbClr val="ff0000"/>
                </a:solidFill>
              </a:rPr>
              <a:t>Haawina o keia la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5386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1260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378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aw" sz="3600">
                <a:solidFill>
                  <a:schemeClr val="tx1">
                    <a:lumMod val="65000"/>
                    <a:lumOff val="35000"/>
                  </a:schemeClr>
                </a:solidFill>
              </a:rPr>
              <a:t>Olelo mai la o Iesu ia Batimea, Ua hoola oe i kou manaoio.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aw" sz="3600">
                <a:solidFill>
                  <a:schemeClr val="tx1">
                    <a:lumMod val="65000"/>
                    <a:lumOff val="35000"/>
                  </a:schemeClr>
                </a:solidFill>
              </a:rPr>
              <a:t>Na ka manaoio e hoola ia kakou.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aw" sz="3600">
                <a:solidFill>
                  <a:schemeClr val="tx1">
                    <a:lumMod val="65000"/>
                    <a:lumOff val="35000"/>
                  </a:schemeClr>
                </a:solidFill>
              </a:rPr>
              <a:t>Hōʻike ʻia ka manaʻoʻiʻo ma ka pule ikaika.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aw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Ke pule kakou ia Iesu,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aw" sz="3600">
                <a:solidFill>
                  <a:schemeClr val="tx1">
                    <a:lumMod val="65000"/>
                    <a:lumOff val="35000"/>
                  </a:schemeClr>
                </a:solidFill>
              </a:rPr>
              <a:t>Pono mākou e loaʻa kēia manaʻoʻiʻo.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9131" y="204846"/>
            <a:ext cx="4053592" cy="5742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aw" sz="3200"/>
              <a:t>Owai o Iesu?</a:t>
            </a:r>
            <a:r xmlns:a="http://schemas.openxmlformats.org/drawingml/2006/main">
              <a:rPr altLang="en-US" lang="haw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aw" sz="3600">
                <a:solidFill>
                  <a:srgbClr val="0070c0"/>
                </a:solidFill>
              </a:rPr>
              <a:t>ʻO Iesu..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aw" sz="3600">
                <a:solidFill>
                  <a:schemeClr val="tx1">
                    <a:lumMod val="65000"/>
                    <a:lumOff val="35000"/>
                  </a:schemeClr>
                </a:solidFill>
              </a:rPr>
              <a:t>ʻO Iesu ka mea e hoʻolohe a pane mai i kā mākou pule ikaika.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aw" sz="4000">
                <a:solidFill>
                  <a:srgbClr val="ff0000"/>
                </a:solidFill>
              </a:rPr>
              <a:t>ʻO ka Quiz o kēia lā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89296" y="70401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062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a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Heaha ka Batimea i noi aku ai ia Iesu?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Hāʻawi mai iaʻu i nā kālā he nui.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Makemake au e lilo i haumana nau.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 hele au ma luna o ka wai.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15748"/>
            <a:ext cx="8712968" cy="5116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Makemake au e ʻike hou.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11592" y="5126076"/>
            <a:ext cx="8712968" cy="5108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aw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haw" sz="2800">
                <a:solidFill>
                  <a:srgbClr val="ff0000"/>
                </a:solidFill>
              </a:rPr>
              <a:t>Makemake au e ʻike hou.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5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aw" sz="4000">
                <a:solidFill>
                  <a:srgbClr val="ff0000"/>
                </a:solidFill>
              </a:rPr>
              <a:t>ʻŌlelo o kēia lā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10156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52238" y="1735088"/>
            <a:ext cx="8208912" cy="39303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aw" sz="3600"/>
              <a:t>"E hele," wahi a Iesu, "ua hoola mai kou manaoio ia oe." A ike koke ia, a hahai aku la ia Iesu ma ke alanui.</a:t>
            </a:r>
            <a:endParaRPr xmlns:a="http://schemas.openxmlformats.org/drawingml/2006/main" altLang="ko-KR" lang="en-US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aw" sz="3600"/>
              <a:t>   </a:t>
            </a:r>
            <a:endParaRPr xmlns:a="http://schemas.openxmlformats.org/drawingml/2006/main" altLang="ko-KR" lang="en-US" sz="3600"/>
          </a:p>
          <a:p>
            <a:pPr lvl="0">
              <a:defRPr/>
            </a:pPr>
            <a:endParaRPr altLang="ko-KR" lang="en-US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aw" sz="3600"/>
              <a:t> 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Maka</a:t>
            </a:r>
            <a:r xmlns:a="http://schemas.openxmlformats.org/drawingml/2006/main">
              <a:rPr altLang="en-US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10:</a:t>
            </a:r>
            <a:r xmlns:a="http://schemas.openxmlformats.org/drawingml/2006/main">
              <a:rPr altLang="en-US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52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Helu 77 Ka olelo a ke Akua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20967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aw" altLang="ko-KR" sz="4400"/>
              <a:t>Piʻi ʻo Zakaio i kahi lāʻau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94887" y="2060848"/>
            <a:ext cx="4943222" cy="36724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aw" sz="4000">
                <a:solidFill>
                  <a:srgbClr val="ff0000"/>
                </a:solidFill>
              </a:rPr>
              <a:t>ʻŌlelo o kēia lā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8342" y="5793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50480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420888"/>
            <a:ext cx="8208912" cy="1177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aw" sz="3600"/>
              <a:t>No ka mea, ua hele mai ke Keiki a ke kanaka e imi a e hoola i ka mea i nalowale.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Luke</a:t>
            </a:r>
            <a:r xmlns:a="http://schemas.openxmlformats.org/drawingml/2006/main">
              <a:rPr altLang="en-US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19:</a:t>
            </a:r>
            <a:r xmlns:a="http://schemas.openxmlformats.org/drawingml/2006/main">
              <a:rPr altLang="en-US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He kanaka waiwai, o Zakaio kona inoa. He luna ʻauhau nui ʻo ia, no laila ua inaina nā kānaka iā ia.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672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8" y="5805264"/>
            <a:ext cx="913463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 kekahi la, hele mai la o Iesu i ke kauhale kahi i noho ai o Zakaio. Nui ka poʻe e ʻike iā Iesu.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68" y="0"/>
            <a:ext cx="9134632" cy="572836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9184" y="5288340"/>
            <a:ext cx="9134646" cy="1558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 ka ʻike ʻana mai o kona makua kāne i kāna keiki e hele mai ana mai kahi lōʻihi aku, holo akula ʻo ia i ona lā a pūliki ihola iā ia me ka ʻoliʻoli.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195736" y="188640"/>
            <a:ext cx="4464496" cy="45365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400" y="5373216"/>
            <a:ext cx="9078915" cy="1368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Piʻi ʻo Zakaio i ka lāʻau e ʻike iā Iesū. Nana mai la o Iesu ia ia, i mai la. “E Zakaio, e iho koke mai oe. Pono wau e noho ma kou hale i kēia lā."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" y="-12084"/>
            <a:ext cx="9144000" cy="53132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0432" y="5780782"/>
            <a:ext cx="9134646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"Ua hooholo o Zakaio ia Iesu. "E haawi aku au i ka hapalua o ka'u waiwai i ka poe ilihune."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4687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81" y="5749967"/>
            <a:ext cx="9107238" cy="10013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I mai la o Iesu, "I keia la ua hiki mai ke ola ma keia hale, i hele mai nei au e imi a e hoola i ka mea i nalowale."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25619" cy="57293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5832" y="203047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aw" sz="4000">
                <a:solidFill>
                  <a:srgbClr val="ff0000"/>
                </a:solidFill>
              </a:rPr>
              <a:t>Haawina o keia la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6587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5025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a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 ka halawai ana o Zakaio me Iesu, hai aku la ia e haawi aku i kana waiwai i aloha nui ia i ka poe ilihune.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a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He aha ka mea nui iā ʻoe?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a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He aha kāu i haʻalele ai ma hope o ka hālāwai ʻana me Iesū?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a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Pono mākou e hoʻomanaʻo ʻo ka mea nui loa iā mākou ʻo Iesū.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06922" y="120696"/>
            <a:ext cx="4053592" cy="5727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aw" sz="3200">
                <a:solidFill>
                  <a:srgbClr val="ff0000"/>
                </a:solidFill>
              </a:rPr>
              <a:t>Owai o Iesu?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42789" y="73724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5739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aw" sz="3600">
                <a:solidFill>
                  <a:srgbClr val="0070c0"/>
                </a:solidFill>
              </a:rPr>
              <a:t>ʻO Iesu..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aw" sz="3600">
                <a:solidFill>
                  <a:schemeClr val="tx1">
                    <a:lumMod val="65000"/>
                    <a:lumOff val="35000"/>
                  </a:schemeClr>
                </a:solidFill>
              </a:rPr>
              <a:t>ʻO Iesu ka mea ho'ōla i hele mai i kēia ʻāina e hoʻopakele i nā mea a pau me ka hoʻokaʻawale ʻole.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aw" sz="4000">
                <a:solidFill>
                  <a:srgbClr val="ff0000"/>
                </a:solidFill>
              </a:rPr>
              <a:t>ʻO kēia lā</a:t>
            </a:r>
            <a:r xmlns:a="http://schemas.openxmlformats.org/drawingml/2006/main">
              <a:rPr altLang="en-US" lang="haw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haw" sz="4000">
                <a:solidFill>
                  <a:srgbClr val="ff0000"/>
                </a:solidFill>
              </a:rPr>
              <a:t>Quiz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7721" y="12928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a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No ke aha i inaina ai na kanaka ia Zakaio?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No ka mea</a:t>
            </a:r>
            <a:r xmlns:a="http://schemas.openxmlformats.org/drawingml/2006/main">
              <a:rPr altLang="en-US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ʻo ia</a:t>
            </a:r>
            <a:r xmlns:a="http://schemas.openxmlformats.org/drawingml/2006/main">
              <a:rPr altLang="en-US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ua</a:t>
            </a:r>
            <a:r xmlns:a="http://schemas.openxmlformats.org/drawingml/2006/main">
              <a:rPr altLang="en-US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</a:t>
            </a:r>
            <a:r xmlns:a="http://schemas.openxmlformats.org/drawingml/2006/main">
              <a:rPr altLang="en-US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Aliʻi</a:t>
            </a:r>
            <a:r xmlns:a="http://schemas.openxmlformats.org/drawingml/2006/main">
              <a:rPr altLang="en-US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ʻauhau</a:t>
            </a:r>
            <a:r xmlns:a="http://schemas.openxmlformats.org/drawingml/2006/main">
              <a:rPr altLang="en-US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ʻohi ʻohi.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No kona manaoio pono ia Iesu.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No ka mea, ua pule nui ʻo ia.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No ka mea he uʻi ʻo ia.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8536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aw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altLang="ko-KR" lang="haw" sz="2800">
                <a:solidFill>
                  <a:srgbClr val="ff0000"/>
                </a:solidFill>
              </a:rPr>
              <a:t>No ka mea, he luna ʻauhau nui ʻo ia.</a:t>
            </a:r>
            <a:endParaRPr xmlns:a="http://schemas.openxmlformats.org/drawingml/2006/main" altLang="ko-KR" 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6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aw" sz="4000">
                <a:solidFill>
                  <a:srgbClr val="ff0000"/>
                </a:solidFill>
              </a:rPr>
              <a:t>ʻŌlelo o kēia lā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8342" y="5793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50480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420888"/>
            <a:ext cx="8208912" cy="1177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aw" sz="3600"/>
              <a:t>No ka mea, ua hele mai ke Keiki a ke kanaka e imi a e hoola i ka mea i nalowale.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Luke</a:t>
            </a:r>
            <a:r xmlns:a="http://schemas.openxmlformats.org/drawingml/2006/main">
              <a:rPr altLang="en-US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19:</a:t>
            </a:r>
            <a:r xmlns:a="http://schemas.openxmlformats.org/drawingml/2006/main">
              <a:rPr altLang="en-US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b="1" lang="haw">
                <a:solidFill>
                  <a:schemeClr val="tx1">
                    <a:lumMod val="50000"/>
                    <a:lumOff val="50000"/>
                  </a:schemeClr>
                </a:solidFill>
              </a:rPr>
              <a:t>Helu 78 Ka olelo a ke Akua</a:t>
            </a:r>
            <a:endParaRPr xmlns:a="http://schemas.openxmlformats.org/drawingml/2006/main" altLang="en-US" b="1" lang="ko-KR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descr="D:\bk\bacdk1.png" id="1028" name="Picture 4"/>
            <p:cNvPicPr>
              <a:picLocks noChangeArrowheads="1" noChangeAspect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descr="D:\bk\bacdk1.png" id="9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b="32600" r="6606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5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klogo2_1-1.png" id="1029" name="Picture 5"/>
          <p:cNvPicPr>
            <a:picLocks noChangeArrowheads="1" noChangeAspect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descr="D:\bk\bklogo2_1-1.png" id="16" name="Picture 5"/>
          <p:cNvPicPr>
            <a:picLocks noChangeArrowheads="1" noChangeAspect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429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aw" sz="4400"/>
              <a:t>He Hale i kukuluia ma ka Pohaku</a:t>
            </a:r>
            <a:endParaRPr xmlns:a="http://schemas.openxmlformats.org/drawingml/2006/main" altLang="ko-KR" 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altLang="en-US" lang="ko-KR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altLang="en-US" lang="ko-KR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rcRect b="87" l="32" r="12" t="113"/>
          <a:stretch>
            <a:fillRect/>
          </a:stretch>
        </p:blipFill>
        <p:spPr>
          <a:xfrm>
            <a:off x="4382160" y="1782108"/>
            <a:ext cx="4752528" cy="40951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delay="0" evt="onBegin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with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dur="500" id="7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8" nodeType="withEffect" presetClass="entr" presetID="2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in">
                                      <p:cBhvr>
                                        <p:cTn dur="500" id="1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1">
                            <p:stCondLst>
                              <p:cond delay="500"/>
                            </p:stCondLst>
                            <p:childTnLst>
                              <p:par>
                                <p:cTn fill="hold" id="12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14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15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accel="33333" decel="33333" fill="hold" id="17" nodeType="withEffect" presetClass="emph" presetID="6" presetSubtype="0" repeatCount="indefinite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dur="1500" fill="hold" id="18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fill="hold" id="19" nodeType="withEffect" presetClass="exit" presetID="10" presetSubtype="0" repeatCount="indefinite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500" id="2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 id="21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200835"/>
            <a:ext cx="4053592" cy="692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aw" sz="4000">
                <a:solidFill>
                  <a:srgbClr val="ff0000"/>
                </a:solidFill>
              </a:rPr>
              <a:t>ʻŌlelo o kēia lā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628800"/>
            <a:ext cx="8208912" cy="22840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aw" sz="3600"/>
              <a:t>"No laila, ʻo ka mea lohe i kēia mau ʻōlelo aʻu, a hoʻokō, ua like ia me ke kanaka naʻauao i kūkulu i kona hale ma luna o ka pōhaku.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Mataio</a:t>
            </a:r>
            <a:r xmlns:a="http://schemas.openxmlformats.org/drawingml/2006/main">
              <a:rPr altLang="en-US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7:</a:t>
            </a:r>
            <a:r xmlns:a="http://schemas.openxmlformats.org/drawingml/2006/main">
              <a:rPr altLang="en-US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a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Ua hai mai o Iesu i ka moolelo o na kanaka elua e kukulu ana i hale.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38" l="19" r="19" t="8"/>
          <a:stretch>
            <a:fillRect/>
          </a:stretch>
        </p:blipFill>
        <p:spPr>
          <a:xfrm>
            <a:off x="2015715" y="0"/>
            <a:ext cx="5112568" cy="580064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3180" y="5805264"/>
            <a:ext cx="910723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ʻĪ maila ʻo Iesū, "E ke Akua, ke kali mau nei kou makua kāne iā ʻoe."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266" y="-27383"/>
            <a:ext cx="9144000" cy="568863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8" y="5805264"/>
            <a:ext cx="913463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a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Hoʻoholo kekahi o lākou e kūkulu i kona hale ma ke one, a ʻo kekahi ma ka pōhaku.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58" l="15" r="46" t="12"/>
          <a:stretch>
            <a:fillRect/>
          </a:stretch>
        </p:blipFill>
        <p:spPr>
          <a:xfrm>
            <a:off x="4579409" y="-2215"/>
            <a:ext cx="4564591" cy="576041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b="16" l="59" r="81" t="44"/>
          <a:stretch>
            <a:fillRect/>
          </a:stretch>
        </p:blipFill>
        <p:spPr>
          <a:xfrm>
            <a:off x="0" y="0"/>
            <a:ext cx="4572000" cy="57481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542" y="5373216"/>
            <a:ext cx="9078915" cy="1549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a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Ua hooikaika laua i ke kukulu hale. Ua nānā ikaika nā hale ʻelua ma waho me ka ʻole o ka ʻokoʻa nui.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102" l="69" r="90" t="109"/>
          <a:stretch>
            <a:fillRect/>
          </a:stretch>
        </p:blipFill>
        <p:spPr>
          <a:xfrm>
            <a:off x="0" y="0"/>
            <a:ext cx="9144000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3581" y="5460781"/>
            <a:ext cx="9134646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 ka ua nui ka wai, ua holoi ʻia ka hale i kūkulu ʻia ma ke one. Akā, ua kūpaʻa ka hale i kūkulu ʻia ma luna o ka pōhaku.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752" y="0"/>
            <a:ext cx="9137603" cy="53732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2068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Ua ʻōlelo ʻo Iesū, "ʻO ka mea i lohe i kaʻu mau ʻōlelo a hoʻokō, ua like ia me ke kanaka naʻauao i kūkulu i kona hale ma luna o ka pōhaku."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31072" y="1"/>
            <a:ext cx="9144000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aw" sz="4000">
                <a:solidFill>
                  <a:srgbClr val="ff0000"/>
                </a:solidFill>
              </a:rPr>
              <a:t>Haawina o keia la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20976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61528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31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aw" sz="3600">
                <a:solidFill>
                  <a:schemeClr val="tx1">
                    <a:lumMod val="65000"/>
                    <a:lumOff val="35000"/>
                  </a:schemeClr>
                </a:solidFill>
              </a:rPr>
              <a:t>Ua ʻōlelo ʻo Iesū, "ʻO ka mea i lohe i kaʻu mau ʻōlelo a hoʻokō, ua like ia me ke kanaka naʻauao i kūkulu i kona hale ma luna o ka pōhaku."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aw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Ke hoʻokō nei ʻoe i kēlā me kēia ʻōlelo a ke Akua?</a:t>
            </a:r>
            <a:r xmlns:a="http://schemas.openxmlformats.org/drawingml/2006/main">
              <a:rPr altLang="en-US" lang="haw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haw" sz="3600">
                <a:solidFill>
                  <a:schemeClr val="tx1">
                    <a:lumMod val="65000"/>
                    <a:lumOff val="35000"/>
                  </a:schemeClr>
                </a:solidFill>
              </a:rPr>
              <a:t>E lilo kakou i poe naauao i malama i ka ke Akua olelo.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89415" y="218510"/>
            <a:ext cx="4053592" cy="570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aw" sz="3200"/>
              <a:t>Owai o Iesu?</a:t>
            </a:r>
            <a:r xmlns:a="http://schemas.openxmlformats.org/drawingml/2006/main">
              <a:rPr altLang="en-US" lang="haw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14224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94528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aw" sz="3600">
                <a:solidFill>
                  <a:srgbClr val="0070c0"/>
                </a:solidFill>
              </a:rPr>
              <a:t>Iesu</a:t>
            </a:r>
            <a:r xmlns:a="http://schemas.openxmlformats.org/drawingml/2006/main">
              <a:rPr altLang="en-US" lang="haw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altLang="ko-KR" lang="haw" sz="3600">
                <a:solidFill>
                  <a:srgbClr val="0070c0"/>
                </a:solidFill>
              </a:rPr>
              <a:t>ʻo 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aw" sz="3600">
                <a:solidFill>
                  <a:schemeClr val="tx1">
                    <a:lumMod val="65000"/>
                    <a:lumOff val="35000"/>
                  </a:schemeClr>
                </a:solidFill>
              </a:rPr>
              <a:t>ʻO Iesu ka mea ʻoliʻoli i ka poʻe mālama i ka ʻōlelo.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aw" sz="4000">
                <a:solidFill>
                  <a:srgbClr val="ff0000"/>
                </a:solidFill>
              </a:rPr>
              <a:t>ʻO ka Quiz o kēia lā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7721" y="9351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a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 ka wā hea i hiolo ai ka hale i kūkulu ʻia ma ke one?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 ka wā i kūkulu ʻia ai ka hale,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 ka wā e ʻā ana ka lā,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 ka hele ʻana mai o nā kānaka he nui i loko o ka hale,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 ka ua nui a kahe ka wai,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aw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haw" sz="2800">
                <a:solidFill>
                  <a:srgbClr val="ff0000"/>
                </a:solidFill>
              </a:rPr>
              <a:t>I ka ua nui a kahe ka wai,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7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200835"/>
            <a:ext cx="4053592" cy="692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aw" sz="4000">
                <a:solidFill>
                  <a:srgbClr val="ff0000"/>
                </a:solidFill>
              </a:rPr>
              <a:t>ʻŌlelo o kēia lā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700808"/>
            <a:ext cx="8208912" cy="22882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aw" sz="3600"/>
              <a:t>"No laila, ʻo ka mea lohe i kēia mau ʻōlelo aʻu, a hoʻokō, ua like ia me ke kanaka naʻauao i kūkulu i kona hale ma luna o ka pōhaku.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Mataio</a:t>
            </a:r>
            <a:r xmlns:a="http://schemas.openxmlformats.org/drawingml/2006/main">
              <a:rPr altLang="en-US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7:</a:t>
            </a:r>
            <a:r xmlns:a="http://schemas.openxmlformats.org/drawingml/2006/main">
              <a:rPr altLang="en-US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Helu 79 Ka olelo a ke Akua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429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aw" altLang="ko-KR" sz="4400"/>
              <a:t>Elima Wahine Naauao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779912" y="1959038"/>
            <a:ext cx="5364088" cy="38571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aw" sz="4000">
                <a:solidFill>
                  <a:srgbClr val="ff0000"/>
                </a:solidFill>
              </a:rPr>
              <a:t>ʻŌlelo o kēia lā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64827" y="5854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6052" y="2384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52238" y="2564904"/>
            <a:ext cx="8208912" cy="11860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aw" sz="3600"/>
              <a:t>"No ia mea, e makaala oukou, no ka mea, aole oukou i ike i ka la a me ka hora."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Mataio</a:t>
            </a:r>
            <a:r xmlns:a="http://schemas.openxmlformats.org/drawingml/2006/main">
              <a:rPr altLang="en-US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25:</a:t>
            </a:r>
            <a:r xmlns:a="http://schemas.openxmlformats.org/drawingml/2006/main">
              <a:rPr altLang="en-US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aw" sz="4000">
                <a:solidFill>
                  <a:srgbClr val="ff0000"/>
                </a:solidFill>
              </a:rPr>
              <a:t>Haawina o keia la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55942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2384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5025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a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Ua hewa nui mākou i ko mākou ola.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a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No laila ua hewa mākou no ka hana hewa ʻana i ke Akua.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a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Akā, ua kala mau ke Akua i ko mākou hewa.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a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No ka mea, ua lawe mua o Iesu i ko kakou hewa a pau.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a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Pono ʻoe e manaʻoʻiʻo i kēia a hele i ke Akua me ka mahalo a me ka hauʻoli.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473005"/>
            <a:ext cx="9053611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He umi wahine puupaa e hoomakaukau ana no ka ahaaina mare. Ua hoʻomākaukau nā kaikamahine akamai ʻelima i nā kukui me ka ʻaila lawa, akā ʻaʻole i hana nā ʻelima ʻē aʻe.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"/>
            <a:ext cx="9144000" cy="547300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8" y="5805264"/>
            <a:ext cx="913463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 ka pō, i ka lohi ʻana o ke kāne mare, ua hiamoe nā wahine puʻupaʻa he ʻumi.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67" y="-99392"/>
            <a:ext cx="9134633" cy="58326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4010" y="5373216"/>
            <a:ext cx="9049318" cy="1368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"Aia ke kāne mare!" Ua ala koke na wahine puupaa. A pio nā kukui o nā wāhine puʻupaʻa ʻelima i hoʻomākaukau ʻole i ka ʻaila.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065412" y="260648"/>
            <a:ext cx="5013176" cy="50131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5264"/>
            <a:ext cx="904931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"E hāʻawi mai i ʻaila iā mākou." "Inā hāʻawi mākou i kā mākou ʻaila iā ʻoe, pau paha ka ʻaila. E kii i ka aila."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62999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7974" y="5445224"/>
            <a:ext cx="9134646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Aka, i ka hele ana o na kaikamahine naaupo elima e kuai aila, ua paa ka puka o ka ahaaina. ʻO ka hopena, ʻaʻole ʻae ʻia nā kaikamahine lapuwale ʻelima e hele i ka pāʻina.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6299" y="-1"/>
            <a:ext cx="9150300" cy="54452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3967" y="185780"/>
            <a:ext cx="4053592" cy="6981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aw" sz="4000">
                <a:solidFill>
                  <a:srgbClr val="ff0000"/>
                </a:solidFill>
              </a:rPr>
              <a:t>Haawina o keia la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2456" y="446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74734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31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aw" sz="3600">
                <a:solidFill>
                  <a:schemeClr val="tx1">
                    <a:lumMod val="65000"/>
                    <a:lumOff val="35000"/>
                  </a:schemeClr>
                </a:solidFill>
              </a:rPr>
              <a:t>He moʻolelo kēia a Iesu i haʻi mai iā mākou pehea e kali ai i ka lā e hoʻi mai ai.</a:t>
            </a:r>
            <a:r xmlns:a="http://schemas.openxmlformats.org/drawingml/2006/main">
              <a:rPr altLang="en-US" lang="haw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haw" sz="3600">
                <a:solidFill>
                  <a:schemeClr val="tx1">
                    <a:lumMod val="65000"/>
                    <a:lumOff val="35000"/>
                  </a:schemeClr>
                </a:solidFill>
              </a:rPr>
              <a:t>ʻAʻohe mea i ʻike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aw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ke hiki hou mai o Iesu.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aw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Akā, e like me nā wahine puʻupaʻa naʻauao ʻelima, pono mākou e ala mau a kali iā Iesū me ka naʻau mākaukau.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8021" y="268342"/>
            <a:ext cx="4053592" cy="5679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aw" sz="3200"/>
              <a:t>Owai o Iesu?</a:t>
            </a:r>
            <a:r xmlns:a="http://schemas.openxmlformats.org/drawingml/2006/main">
              <a:rPr altLang="en-US" lang="haw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42418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101276" y="8425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aw" sz="3600">
                <a:solidFill>
                  <a:srgbClr val="0070c0"/>
                </a:solidFill>
              </a:rPr>
              <a:t>Iesu..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aw" sz="3600">
                <a:solidFill>
                  <a:schemeClr val="tx1">
                    <a:lumMod val="65000"/>
                    <a:lumOff val="35000"/>
                  </a:schemeClr>
                </a:solidFill>
              </a:rPr>
              <a:t>Ua hoʻohiki ʻo Iesū e hoʻi hou mai i kēia ʻāina ke ʻike ʻole kekahi.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aw" sz="4000">
                <a:solidFill>
                  <a:srgbClr val="ff0000"/>
                </a:solidFill>
              </a:rPr>
              <a:t>ʻO ka Quiz o kēia lā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8062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9021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a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He aha ka mea i hoomakaukau ole ia e na wahine puupaa naaupo elima?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15972" y="2761764"/>
            <a:ext cx="8424936" cy="5129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ʻaila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wai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lole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makana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61764"/>
            <a:ext cx="8712968" cy="5129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aw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altLang="ko-KR" lang="haw" sz="2800">
                <a:solidFill>
                  <a:srgbClr val="ff0000"/>
                </a:solidFill>
              </a:rPr>
              <a:t>ʻaila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8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aw" sz="4000">
                <a:solidFill>
                  <a:srgbClr val="ff0000"/>
                </a:solidFill>
              </a:rPr>
              <a:t>ʻŌlelo o kēia lā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64827" y="5854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6052" y="2384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52238" y="2564904"/>
            <a:ext cx="8208912" cy="11860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aw" sz="3600"/>
              <a:t>"No ia mea, e makaala oukou, no ka mea, aole oukou i ike i ka la a me ka hora."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Mataio</a:t>
            </a:r>
            <a:r xmlns:a="http://schemas.openxmlformats.org/drawingml/2006/main">
              <a:rPr altLang="en-US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25:</a:t>
            </a:r>
            <a:r xmlns:a="http://schemas.openxmlformats.org/drawingml/2006/main">
              <a:rPr altLang="en-US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Helu 80 Ka olelo a ke Akua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429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haw" altLang="ko-KR" sz="4400"/>
              <a:t>Ka Nane o na Talenta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067944" y="1883482"/>
            <a:ext cx="5076360" cy="39217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199702"/>
            <a:ext cx="4053592" cy="5699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aw" sz="3200"/>
              <a:t>Owai o Iesu?</a:t>
            </a:r>
            <a:r xmlns:a="http://schemas.openxmlformats.org/drawingml/2006/main">
              <a:rPr altLang="en-US" lang="haw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922" y="80124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9215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aw" sz="3600">
                <a:solidFill>
                  <a:srgbClr val="0070c0"/>
                </a:solidFill>
              </a:rPr>
              <a:t>Iesu</a:t>
            </a:r>
            <a:r xmlns:a="http://schemas.openxmlformats.org/drawingml/2006/main">
              <a:rPr altLang="en-US" lang="haw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altLang="ko-KR" lang="haw" sz="3600">
                <a:solidFill>
                  <a:srgbClr val="0070c0"/>
                </a:solidFill>
              </a:rPr>
              <a:t>ʻo 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aw" sz="3600">
                <a:solidFill>
                  <a:schemeClr val="tx1">
                    <a:lumMod val="65000"/>
                    <a:lumOff val="35000"/>
                  </a:schemeClr>
                </a:solidFill>
              </a:rPr>
              <a:t>ʻO Iesū ka mea aloha a kali iā mākou.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aw" sz="4000"/>
              <a:t>ʻŌlelo o kēia lā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25885" y="78751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0019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052736"/>
            <a:ext cx="8208912" cy="28344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aw" sz="3600"/>
              <a:t>"I mai la kona haku, Pono, e ke kauwa maikai, malama pono! Ua malama pono oe i na mea uuku, e hoonoho au ia oe i luna no na mea he nui.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Mataio</a:t>
            </a:r>
            <a:r xmlns:a="http://schemas.openxmlformats.org/drawingml/2006/main">
              <a:rPr altLang="en-US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25:21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473005"/>
            <a:ext cx="9053611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Hāʻawi ke kanaka i ke kālā i kāna mau kauā ma kona hele ʻana i waho. Haawi aku la ia i elima talena na ke kauwa mua, elua i ka lua, a hookahi i ke kolu.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3629"/>
            <a:ext cx="9144000" cy="55136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3751" y="4683968"/>
            <a:ext cx="9134632" cy="22197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ʻO ke kauā i loaʻa iā 5 mau tālena a me ʻelua mau tālena, hele koke a hoʻolilo i kā lākou kālā a loaʻa pālua. Eia naʻe, hele akula kekahi kanaka i loaʻa iā ia he 1 tālena, a ʻeli ihola i ka lua a hūnā i ke kālā a kona haku.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136" l="115" r="45" t="136"/>
          <a:stretch>
            <a:fillRect/>
          </a:stretch>
        </p:blipFill>
        <p:spPr>
          <a:xfrm>
            <a:off x="10509" y="0"/>
            <a:ext cx="9133491" cy="46531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4010" y="5373216"/>
            <a:ext cx="9049318" cy="1368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 hoʻi mai ka haku a hoʻoponopono pū me lākou, loaʻa hou i ke kauā mua ʻelima mau tālena, a ʻelua hou i ka lua.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16632"/>
            <a:ext cx="9144000" cy="525658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7341" y="5445224"/>
            <a:ext cx="9049318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Aka, aole i loaa i ke kauwa i loaa hookahi talena. “E ke Kumu, hoʻokahi wale nō tālena āu i hāʻawi mai ai iaʻu. A laila pehea e hiki ai iaʻu ke loaʻa kālā hou aku?"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7263" y="5042117"/>
            <a:ext cx="9134646" cy="17949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ha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Huhu kona haku. “Ua waiho ʻoe i kaʻu kālā ma ka waihona me ka poʻe panakō, ua loaʻa hou iaʻu me ka uku. E ke kauwa lapuwale, e hele aku oe iwaho o ko'u hale!"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12999" y="1"/>
            <a:ext cx="5364596" cy="48691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aw" sz="4000">
                <a:solidFill>
                  <a:srgbClr val="ff0000"/>
                </a:solidFill>
              </a:rPr>
              <a:t>Haawina o keia la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2456" y="8269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1260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908720"/>
            <a:ext cx="8352928" cy="44805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a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Ke ao mai nei o Iesu ia kakou mai molowa ma ka olelo nane o na talena.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a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Aia kekahi mea nui ma mua o ka nui o nā mea i loaʻa iā mākou.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a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ʻO ka mea nui, ʻo ke ola ʻana i ka nani o ke Akua ma ka hoʻohana pono ʻana i kāu mea i loaʻa.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a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Pono kākou e ola i kēlā ʻano ola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a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e hoonaniia e Iesu.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4" y="116534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aw" sz="3200"/>
              <a:t>Owai o Iesu?</a:t>
            </a:r>
            <a:r xmlns:a="http://schemas.openxmlformats.org/drawingml/2006/main">
              <a:rPr altLang="en-US" lang="haw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864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14224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aw" sz="3600">
                <a:solidFill>
                  <a:srgbClr val="0070c0"/>
                </a:solidFill>
              </a:rPr>
              <a:t>ʻO Iesu..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aw" sz="3600">
                <a:solidFill>
                  <a:schemeClr val="tx1">
                    <a:lumMod val="65000"/>
                    <a:lumOff val="35000"/>
                  </a:schemeClr>
                </a:solidFill>
              </a:rPr>
              <a:t>ʻO Iesu ko mākou haku, nāna e loiloi i ko mākou ola a uku mai iā mākou e like me ia.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aw" sz="4000">
                <a:solidFill>
                  <a:srgbClr val="ff0000"/>
                </a:solidFill>
              </a:rPr>
              <a:t>ʻO ka Quiz o kēia lā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25885" y="6146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195736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a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He aha ka mea a ka haku i hāʻawi aku ai i nā kauā i kona hele ʻana i kahi mamao?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hale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kahua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hale kūʻai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5021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kālena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5021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haw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haw" sz="2800">
                <a:solidFill>
                  <a:srgbClr val="ff0000"/>
                </a:solidFill>
              </a:rPr>
              <a:t>kālena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9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haw" sz="4000"/>
              <a:t>ʻŌlelo o kēia lā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25885" y="78751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0019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052736"/>
            <a:ext cx="8208912" cy="28344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haw" sz="3600"/>
              <a:t>"I mai la kona haku, Pono, e ke kauwa maikai, malama pono! Ua malama pono oe i na mea uuku, e hoonoho au ia oe i luna no na mea he nui.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Mataio</a:t>
            </a:r>
            <a:r xmlns:a="http://schemas.openxmlformats.org/drawingml/2006/main">
              <a:rPr altLang="en-US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ha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25:21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1c3d62"/>
      </a:dk2>
      <a:lt2>
        <a:srgbClr val="e3dcc1"/>
      </a:lt2>
      <a:accent1>
        <a:srgbClr val="315f97"/>
      </a:accent1>
      <a:accent2>
        <a:srgbClr val="c75252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000ff"/>
      </a:hlink>
      <a:folHlink>
        <a:srgbClr val="800080"/>
      </a:folHlink>
    </a:clrScheme>
    <a:fontScheme name="한컴오피스">
      <a:majorFont>
        <a:latin typeface="함초롬돋움"/>
        <a:ea typeface="함초롬돋움"/>
        <a:cs typeface="Times New Roman"/>
      </a:majorFont>
      <a:minorFont>
        <a:latin typeface="함초롬돋움"/>
        <a:ea typeface="함초롬돋움"/>
        <a:cs typeface="Times New Roman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10406</ep:Words>
  <ep:PresentationFormat>화면 슬라이드 쇼(4:3)</ep:PresentationFormat>
  <ep:Paragraphs>1072</ep:Paragraphs>
  <ep:Slides>318</ep:Slides>
  <ep:Notes>21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318</vt:i4>
      </vt:variant>
    </vt:vector>
  </ep:HeadingPairs>
  <ep:TitlesOfParts>
    <vt:vector size="319" baseType="lpstr">
      <vt:lpstr>Office 테마</vt:lpstr>
      <vt:lpstr>PowerPoint 프레젠테이션</vt:lpstr>
      <vt:lpstr>슬라이드 2</vt:lpstr>
      <vt:lpstr>PowerPoint 프레젠테이션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  <vt:lpstr>슬라이드 38</vt:lpstr>
      <vt:lpstr>슬라이드 39</vt:lpstr>
      <vt:lpstr>슬라이드 40</vt:lpstr>
      <vt:lpstr>슬라이드 41</vt:lpstr>
      <vt:lpstr>슬라이드 42</vt:lpstr>
      <vt:lpstr>슬라이드 43</vt:lpstr>
      <vt:lpstr>슬라이드 44</vt:lpstr>
      <vt:lpstr>슬라이드 45</vt:lpstr>
      <vt:lpstr>슬라이드 46</vt:lpstr>
      <vt:lpstr>슬라이드 47</vt:lpstr>
      <vt:lpstr>슬라이드 48</vt:lpstr>
      <vt:lpstr>슬라이드 49</vt:lpstr>
      <vt:lpstr>슬라이드 50</vt:lpstr>
      <vt:lpstr>슬라이드 51</vt:lpstr>
      <vt:lpstr>슬라이드 52</vt:lpstr>
      <vt:lpstr>슬라이드 53</vt:lpstr>
      <vt:lpstr>슬라이드 54</vt:lpstr>
      <vt:lpstr>슬라이드 55</vt:lpstr>
      <vt:lpstr>슬라이드 56</vt:lpstr>
      <vt:lpstr>슬라이드 57</vt:lpstr>
      <vt:lpstr>슬라이드 58</vt:lpstr>
      <vt:lpstr>슬라이드 59</vt:lpstr>
      <vt:lpstr>슬라이드 60</vt:lpstr>
      <vt:lpstr>슬라이드 61</vt:lpstr>
      <vt:lpstr>슬라이드 62</vt:lpstr>
      <vt:lpstr>슬라이드 63</vt:lpstr>
      <vt:lpstr>슬라이드 64</vt:lpstr>
      <vt:lpstr>슬라이드 65</vt:lpstr>
      <vt:lpstr>슬라이드 66</vt:lpstr>
      <vt:lpstr>슬라이드 67</vt:lpstr>
      <vt:lpstr>슬라이드 68</vt:lpstr>
      <vt:lpstr>슬라이드 69</vt:lpstr>
      <vt:lpstr>슬라이드 70</vt:lpstr>
      <vt:lpstr>슬라이드 71</vt:lpstr>
      <vt:lpstr>슬라이드 72</vt:lpstr>
      <vt:lpstr>슬라이드 73</vt:lpstr>
      <vt:lpstr>슬라이드 74</vt:lpstr>
      <vt:lpstr>슬라이드 75</vt:lpstr>
      <vt:lpstr>슬라이드 76</vt:lpstr>
      <vt:lpstr>슬라이드 77</vt:lpstr>
      <vt:lpstr>슬라이드 78</vt:lpstr>
      <vt:lpstr>슬라이드 79</vt:lpstr>
      <vt:lpstr>슬라이드 80</vt:lpstr>
      <vt:lpstr>슬라이드 81</vt:lpstr>
      <vt:lpstr>슬라이드 82</vt:lpstr>
      <vt:lpstr>슬라이드 83</vt:lpstr>
      <vt:lpstr>슬라이드 84</vt:lpstr>
      <vt:lpstr>슬라이드 85</vt:lpstr>
      <vt:lpstr>슬라이드 86</vt:lpstr>
      <vt:lpstr>슬라이드 87</vt:lpstr>
      <vt:lpstr>슬라이드 88</vt:lpstr>
      <vt:lpstr>슬라이드 89</vt:lpstr>
      <vt:lpstr>슬라이드 90</vt:lpstr>
      <vt:lpstr>슬라이드 91</vt:lpstr>
      <vt:lpstr>슬라이드 92</vt:lpstr>
      <vt:lpstr>슬라이드 93</vt:lpstr>
      <vt:lpstr>슬라이드 94</vt:lpstr>
      <vt:lpstr>슬라이드 95</vt:lpstr>
      <vt:lpstr>슬라이드 96</vt:lpstr>
      <vt:lpstr>슬라이드 97</vt:lpstr>
      <vt:lpstr>슬라이드 98</vt:lpstr>
      <vt:lpstr>슬라이드 99</vt:lpstr>
      <vt:lpstr>슬라이드 100</vt:lpstr>
      <vt:lpstr>슬라이드 101</vt:lpstr>
      <vt:lpstr>슬라이드 102</vt:lpstr>
      <vt:lpstr>슬라이드 103</vt:lpstr>
      <vt:lpstr>슬라이드 104</vt:lpstr>
      <vt:lpstr>슬라이드 105</vt:lpstr>
      <vt:lpstr>슬라이드 106</vt:lpstr>
      <vt:lpstr>슬라이드 107</vt:lpstr>
      <vt:lpstr>슬라이드 108</vt:lpstr>
      <vt:lpstr>슬라이드 109</vt:lpstr>
      <vt:lpstr>슬라이드 110</vt:lpstr>
      <vt:lpstr>슬라이드 111</vt:lpstr>
      <vt:lpstr>슬라이드 112</vt:lpstr>
      <vt:lpstr>슬라이드 113</vt:lpstr>
      <vt:lpstr>슬라이드 114</vt:lpstr>
      <vt:lpstr>슬라이드 115</vt:lpstr>
      <vt:lpstr>슬라이드 116</vt:lpstr>
      <vt:lpstr>슬라이드 117</vt:lpstr>
      <vt:lpstr>슬라이드 118</vt:lpstr>
      <vt:lpstr>슬라이드 119</vt:lpstr>
      <vt:lpstr>슬라이드 120</vt:lpstr>
      <vt:lpstr>슬라이드 121</vt:lpstr>
      <vt:lpstr>슬라이드 122</vt:lpstr>
      <vt:lpstr>슬라이드 123</vt:lpstr>
      <vt:lpstr>슬라이드 124</vt:lpstr>
      <vt:lpstr>슬라이드 125</vt:lpstr>
      <vt:lpstr>슬라이드 126</vt:lpstr>
      <vt:lpstr>슬라이드 127</vt:lpstr>
      <vt:lpstr>슬라이드 128</vt:lpstr>
      <vt:lpstr>슬라이드 129</vt:lpstr>
      <vt:lpstr>슬라이드 130</vt:lpstr>
      <vt:lpstr>슬라이드 131</vt:lpstr>
      <vt:lpstr>슬라이드 132</vt:lpstr>
      <vt:lpstr>슬라이드 133</vt:lpstr>
      <vt:lpstr>슬라이드 134</vt:lpstr>
      <vt:lpstr>슬라이드 135</vt:lpstr>
      <vt:lpstr>슬라이드 136</vt:lpstr>
      <vt:lpstr>슬라이드 137</vt:lpstr>
      <vt:lpstr>슬라이드 138</vt:lpstr>
      <vt:lpstr>슬라이드 139</vt:lpstr>
      <vt:lpstr>슬라이드 140</vt:lpstr>
      <vt:lpstr>슬라이드 141</vt:lpstr>
      <vt:lpstr>슬라이드 142</vt:lpstr>
      <vt:lpstr>슬라이드 143</vt:lpstr>
      <vt:lpstr>슬라이드 144</vt:lpstr>
      <vt:lpstr>슬라이드 145</vt:lpstr>
      <vt:lpstr>슬라이드 146</vt:lpstr>
      <vt:lpstr>슬라이드 147</vt:lpstr>
      <vt:lpstr>슬라이드 148</vt:lpstr>
      <vt:lpstr>슬라이드 149</vt:lpstr>
      <vt:lpstr>슬라이드 150</vt:lpstr>
      <vt:lpstr>슬라이드 151</vt:lpstr>
      <vt:lpstr>슬라이드 152</vt:lpstr>
      <vt:lpstr>슬라이드 153</vt:lpstr>
      <vt:lpstr>슬라이드 154</vt:lpstr>
      <vt:lpstr>슬라이드 155</vt:lpstr>
      <vt:lpstr>슬라이드 156</vt:lpstr>
      <vt:lpstr>슬라이드 157</vt:lpstr>
      <vt:lpstr>슬라이드 158</vt:lpstr>
      <vt:lpstr>슬라이드 159</vt:lpstr>
      <vt:lpstr>슬라이드 160</vt:lpstr>
      <vt:lpstr>슬라이드 161</vt:lpstr>
      <vt:lpstr>슬라이드 162</vt:lpstr>
      <vt:lpstr>슬라이드 163</vt:lpstr>
      <vt:lpstr>슬라이드 164</vt:lpstr>
      <vt:lpstr>슬라이드 165</vt:lpstr>
      <vt:lpstr>슬라이드 166</vt:lpstr>
      <vt:lpstr>슬라이드 167</vt:lpstr>
      <vt:lpstr>슬라이드 168</vt:lpstr>
      <vt:lpstr>슬라이드 169</vt:lpstr>
      <vt:lpstr>슬라이드 170</vt:lpstr>
      <vt:lpstr>슬라이드 171</vt:lpstr>
      <vt:lpstr>슬라이드 172</vt:lpstr>
      <vt:lpstr>슬라이드 173</vt:lpstr>
      <vt:lpstr>슬라이드 174</vt:lpstr>
      <vt:lpstr>슬라이드 175</vt:lpstr>
      <vt:lpstr>슬라이드 176</vt:lpstr>
      <vt:lpstr>슬라이드 177</vt:lpstr>
      <vt:lpstr>슬라이드 178</vt:lpstr>
      <vt:lpstr>슬라이드 179</vt:lpstr>
      <vt:lpstr>슬라이드 180</vt:lpstr>
      <vt:lpstr>슬라이드 181</vt:lpstr>
      <vt:lpstr>슬라이드 182</vt:lpstr>
      <vt:lpstr>슬라이드 183</vt:lpstr>
      <vt:lpstr>슬라이드 184</vt:lpstr>
      <vt:lpstr>슬라이드 185</vt:lpstr>
      <vt:lpstr>슬라이드 186</vt:lpstr>
      <vt:lpstr>슬라이드 187</vt:lpstr>
      <vt:lpstr>슬라이드 188</vt:lpstr>
      <vt:lpstr>슬라이드 189</vt:lpstr>
      <vt:lpstr>슬라이드 190</vt:lpstr>
      <vt:lpstr>슬라이드 191</vt:lpstr>
      <vt:lpstr>슬라이드 192</vt:lpstr>
      <vt:lpstr>슬라이드 193</vt:lpstr>
      <vt:lpstr>슬라이드 194</vt:lpstr>
      <vt:lpstr>슬라이드 195</vt:lpstr>
      <vt:lpstr>슬라이드 196</vt:lpstr>
      <vt:lpstr>슬라이드 197</vt:lpstr>
      <vt:lpstr>슬라이드 198</vt:lpstr>
      <vt:lpstr>슬라이드 199</vt:lpstr>
      <vt:lpstr>슬라이드 200</vt:lpstr>
      <vt:lpstr>슬라이드 201</vt:lpstr>
      <vt:lpstr>슬라이드 202</vt:lpstr>
      <vt:lpstr>슬라이드 203</vt:lpstr>
      <vt:lpstr>슬라이드 204</vt:lpstr>
      <vt:lpstr>슬라이드 205</vt:lpstr>
      <vt:lpstr>슬라이드 206</vt:lpstr>
      <vt:lpstr>슬라이드 207</vt:lpstr>
      <vt:lpstr>슬라이드 208</vt:lpstr>
      <vt:lpstr>슬라이드 209</vt:lpstr>
      <vt:lpstr>슬라이드 210</vt:lpstr>
      <vt:lpstr>슬라이드 211</vt:lpstr>
      <vt:lpstr>슬라이드 212</vt:lpstr>
      <vt:lpstr>슬라이드 213</vt:lpstr>
      <vt:lpstr>슬라이드 214</vt:lpstr>
      <vt:lpstr>슬라이드 215</vt:lpstr>
      <vt:lpstr>슬라이드 216</vt:lpstr>
      <vt:lpstr>슬라이드 217</vt:lpstr>
      <vt:lpstr>슬라이드 218</vt:lpstr>
      <vt:lpstr>슬라이드 219</vt:lpstr>
      <vt:lpstr>슬라이드 220</vt:lpstr>
      <vt:lpstr>슬라이드 221</vt:lpstr>
      <vt:lpstr>슬라이드 222</vt:lpstr>
      <vt:lpstr>슬라이드 223</vt:lpstr>
      <vt:lpstr>슬라이드 224</vt:lpstr>
      <vt:lpstr>슬라이드 225</vt:lpstr>
      <vt:lpstr>슬라이드 226</vt:lpstr>
      <vt:lpstr>슬라이드 227</vt:lpstr>
      <vt:lpstr>슬라이드 228</vt:lpstr>
      <vt:lpstr>슬라이드 229</vt:lpstr>
      <vt:lpstr>슬라이드 230</vt:lpstr>
      <vt:lpstr>슬라이드 231</vt:lpstr>
      <vt:lpstr>슬라이드 232</vt:lpstr>
      <vt:lpstr>슬라이드 233</vt:lpstr>
      <vt:lpstr>슬라이드 234</vt:lpstr>
      <vt:lpstr>슬라이드 235</vt:lpstr>
      <vt:lpstr>슬라이드 236</vt:lpstr>
      <vt:lpstr>슬라이드 237</vt:lpstr>
      <vt:lpstr>슬라이드 238</vt:lpstr>
      <vt:lpstr>슬라이드 239</vt:lpstr>
      <vt:lpstr>슬라이드 240</vt:lpstr>
      <vt:lpstr>슬라이드 241</vt:lpstr>
      <vt:lpstr>슬라이드 242</vt:lpstr>
      <vt:lpstr>슬라이드 243</vt:lpstr>
      <vt:lpstr>슬라이드 244</vt:lpstr>
      <vt:lpstr>슬라이드 245</vt:lpstr>
      <vt:lpstr>슬라이드 246</vt:lpstr>
      <vt:lpstr>슬라이드 247</vt:lpstr>
      <vt:lpstr>슬라이드 248</vt:lpstr>
      <vt:lpstr>슬라이드 249</vt:lpstr>
      <vt:lpstr>슬라이드 250</vt:lpstr>
      <vt:lpstr>슬라이드 251</vt:lpstr>
      <vt:lpstr>슬라이드 252</vt:lpstr>
      <vt:lpstr>슬라이드 253</vt:lpstr>
      <vt:lpstr>슬라이드 254</vt:lpstr>
      <vt:lpstr>슬라이드 255</vt:lpstr>
      <vt:lpstr>슬라이드 256</vt:lpstr>
      <vt:lpstr>슬라이드 257</vt:lpstr>
      <vt:lpstr>슬라이드 258</vt:lpstr>
      <vt:lpstr>슬라이드 259</vt:lpstr>
      <vt:lpstr>슬라이드 260</vt:lpstr>
      <vt:lpstr>슬라이드 261</vt:lpstr>
      <vt:lpstr>슬라이드 262</vt:lpstr>
      <vt:lpstr>슬라이드 263</vt:lpstr>
      <vt:lpstr>슬라이드 264</vt:lpstr>
      <vt:lpstr>슬라이드 265</vt:lpstr>
      <vt:lpstr>슬라이드 266</vt:lpstr>
      <vt:lpstr>슬라이드 267</vt:lpstr>
      <vt:lpstr>슬라이드 268</vt:lpstr>
      <vt:lpstr>슬라이드 269</vt:lpstr>
      <vt:lpstr>슬라이드 270</vt:lpstr>
      <vt:lpstr>슬라이드 271</vt:lpstr>
      <vt:lpstr>슬라이드 272</vt:lpstr>
      <vt:lpstr>슬라이드 273</vt:lpstr>
      <vt:lpstr>슬라이드 274</vt:lpstr>
      <vt:lpstr>슬라이드 275</vt:lpstr>
      <vt:lpstr>슬라이드 276</vt:lpstr>
      <vt:lpstr>슬라이드 277</vt:lpstr>
      <vt:lpstr>슬라이드 278</vt:lpstr>
      <vt:lpstr>슬라이드 279</vt:lpstr>
      <vt:lpstr>슬라이드 280</vt:lpstr>
      <vt:lpstr>슬라이드 281</vt:lpstr>
      <vt:lpstr>슬라이드 282</vt:lpstr>
      <vt:lpstr>슬라이드 283</vt:lpstr>
      <vt:lpstr>슬라이드 284</vt:lpstr>
      <vt:lpstr>슬라이드 285</vt:lpstr>
      <vt:lpstr>슬라이드 286</vt:lpstr>
      <vt:lpstr>슬라이드 287</vt:lpstr>
      <vt:lpstr>슬라이드 288</vt:lpstr>
      <vt:lpstr>슬라이드 289</vt:lpstr>
      <vt:lpstr>슬라이드 290</vt:lpstr>
      <vt:lpstr>슬라이드 291</vt:lpstr>
      <vt:lpstr>슬라이드 292</vt:lpstr>
      <vt:lpstr>슬라이드 293</vt:lpstr>
      <vt:lpstr>슬라이드 294</vt:lpstr>
      <vt:lpstr>슬라이드 295</vt:lpstr>
      <vt:lpstr>슬라이드 296</vt:lpstr>
      <vt:lpstr>슬라이드 297</vt:lpstr>
      <vt:lpstr>슬라이드 298</vt:lpstr>
      <vt:lpstr>슬라이드 299</vt:lpstr>
      <vt:lpstr>슬라이드 300</vt:lpstr>
      <vt:lpstr>슬라이드 301</vt:lpstr>
      <vt:lpstr>슬라이드 302</vt:lpstr>
      <vt:lpstr>슬라이드 303</vt:lpstr>
      <vt:lpstr>슬라이드 304</vt:lpstr>
      <vt:lpstr>슬라이드 305</vt:lpstr>
      <vt:lpstr>슬라이드 306</vt:lpstr>
      <vt:lpstr>슬라이드 307</vt:lpstr>
      <vt:lpstr>슬라이드 308</vt:lpstr>
      <vt:lpstr>슬라이드 309</vt:lpstr>
      <vt:lpstr>슬라이드 310</vt:lpstr>
      <vt:lpstr>슬라이드 311</vt:lpstr>
      <vt:lpstr>슬라이드 312</vt:lpstr>
      <vt:lpstr>슬라이드 313</vt:lpstr>
      <vt:lpstr>슬라이드 314</vt:lpstr>
      <vt:lpstr>슬라이드 315</vt:lpstr>
      <vt:lpstr>슬라이드 316</vt:lpstr>
      <vt:lpstr>슬라이드 317</vt:lpstr>
      <vt:lpstr>슬라이드 318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2014-11-24T05:13:47.000</dcterms:created>
  <dc:creator>leo</dc:creator>
  <cp:lastModifiedBy>LG</cp:lastModifiedBy>
  <dcterms:modified xsi:type="dcterms:W3CDTF">2023-10-28T06:02:50.655</dcterms:modified>
  <cp:revision>182</cp:revision>
  <dc:title>PowerPoint 프레젠테이션</dc:title>
  <cp:version>1000.0000.01</cp:version>
</cp:coreProperties>
</file>